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9F557-5CE8-4785-B35C-CBCD6904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36AD8-E769-45EB-9B13-4E429F750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D52F-99A7-4FE3-B015-3CD17568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E618C-92F3-4570-9187-8F541C39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158906-5DEF-47DE-8F2B-83C54B19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0BC58-1CDC-4F4A-BC17-2039301B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03307-7BCA-4E2B-AE3E-F6EFF479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C583C-5649-44ED-996E-595B6E41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B9E5B-5B4E-4978-9B0B-227430FF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EF224-E9BB-4F95-AF64-AACF85B5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C769-B4E9-4BF2-BDF0-F3C9FAB8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0052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《正确认识心理健康》ppt课件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心理健康涵盖了认知、情感、动机、个性、人际关系和社会适应等多个方面，是全面健康的重要组成部分。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心理健康是指个体在心理、情感和社交层面上的健全和福祉，是身体、心理和社会福祉的综合体现。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心理健康对个人的幸福感和生活质量有着至关重要的影响，良好的心理健康有助于提高个体的工作效率、学习效果和人际关系。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心理健康有助于个体更好地应对压力和挑战，增强心理韧性，提高适应能力。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心理健康和生活质量是相互关联的，良好的心理健康能够提高个体的生活质量，而生活质量的提高也有助于维护个体的心理健康。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心理健康和生活质量之间的关系受到多种因素的影响，如社会支持、个人应对方式和环境因素等。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心理健康与生活质量的关系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心理健康的人能够管理自己的情绪和行为，在面对压力和挑战时保持冷静和理智。他们能够调整自己的思维和行为以适应不同的情境。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了解自己的优点和不足，接受并欣赏自己的独特性。一个心理健康的人能够真实地评估自己的能力和局限性，而不是过度理想化或自卑。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心理健康的人能够接受自己的不完美，并理解每个人都有成长和改变的空间。他们不会因为自己的缺点而感到羞愧或沮丧。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心理健康的人能认识到自己的价值，不仅仅取决于他们的成就或外表，而是基于他们的人格特质、能力和内在品质。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情绪平衡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心理健康的人能够在积极和消极情绪之间保持平衡，不会因为一时的挫折或失败而陷入长期的抑郁或焦虑。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他们能够有效地调节自己的情绪，在面对压力或挑战时保持冷静和理智。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心理健康的人能够适当地表达自己的情绪，而不是抑制或过度表达。他们能够与他人分享自己的感受，并在需要时寻求支持。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他们经常体验到快乐、满足、自豪等积极情绪，并将其作为生活的重要动力和目标。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心理健康的人能够适应不同的社会环境和生活变化，包括迁徙、工作变动、人际关系变化等。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心理健康的人能够有效地应对生活中的压力和困难，不会因为一时的挫折而长期陷入困境。他们能够灵活地调整自己的思维和行为以适应不同的挑战。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他们知道如何寻求和接受他人的帮助，建立并维护支持系统，以应对生活中的挑战和压力。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他们积极参与社会活动，与他人建立良好的关系，并为社会做出贡献。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心理健康的人能够有效地与他人沟通，理解他人的需求和感受，并表达自己的观点和需求。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他们能够与他人建立健康、互惠、有意义的关系，并在需要时寻求和接受帮助。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当与他人发生冲突时，心理健康的人能够采取成熟、理性和建设性的方式来处理问题，而不是采取攻击或逃避的方式。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他们能够在他人需要时提供支持和鼓励，并尊重他人的感受和需求。一个心理健康的人通常是一个受欢迎的同伴、朋友或同事，因为他们具有同情心和理解力。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支持他人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人际关系和谐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过度担忧、紧张不安、恐惧未来可能发生的不幸。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焦虑症患者常常对未来过度担忧，感到紧张不安，担心不幸的事情发生。他们可能会感到心跳加速、呼吸急促、出汗等症状。应对焦虑症的方法包括认知行为疗法、放松训练和药物治疗等。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https://d.book118.com/128120052045006034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2024-09-12T16:43:52.710</cp:lastPrinted>
  <dcterms:created xsi:type="dcterms:W3CDTF">2024-09-12T08:43:52Z</dcterms:created>
  <dcterms:modified xsi:type="dcterms:W3CDTF">2024-09-12T08:43:54Z</dcterms:modified>
</cp:coreProperties>
</file>