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29ADE-D1EE-4A6B-BAAC-F15531DE2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1EF25-5369-43B9-A2DE-3ADACE952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72CF2-1405-4A49-9C36-AD3D7FD5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16EFD-2330-44DD-9997-C0F1EFA2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7745D-9EA9-4C5D-94C5-35ABE416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29818-1B78-4F29-A0DB-6846EDAC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CD777-BD6C-498C-8CAE-3E56625B3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103B9-8CCB-4888-ADCE-A1A7DA380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73B49-A310-4E19-B491-BDCC8CED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B263-5180-49A2-88AB-2BECA1847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91696-2872-4E81-85C8-04EA97A6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007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营销传播的源头和主体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营销传播的源头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营销传播的主体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指企业、品牌和组织通过各种传播手段，将信息传达给目标受众，以促进销售和品牌形象提升的过程。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包括传播内容、传播渠道、目标受众和传播效果等。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营销传播的要素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营销传播的重要性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通过营销传播，企业可以将品牌信息传递给更多潜在客户，提高品牌知名度。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通过与消费者建立长期、良好的沟通关系，营销传播有助于培养品牌忠诚度。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有效的营销传播能够激发消费者购买欲望，提高销售量。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营销传播可以帮助企业在激烈的市场竞争中脱颖而出，提高市场份额。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营销传播的源头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通过市场研究，确定目标市场，了解目标市场的需求、消费者行为和购买决策过程。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评估目标市场的规模和增长潜力，了解市场趋势和未来发展方向。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分析竞争对手的市场份额、产品特点、营销策略等，了解市场竞争状况。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深入了解消费者的需求、偏好和痛点，挖掘潜在需求和消费趋势。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研究消费者的购买决策过程，包括信息收集、品牌选择、购买决策和购后评价等环节。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建立有效的消费者反馈机制，收集消费者对产品的评价和意见，及时调整营销策略。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通过竞争分析，发现市场机会和潜在的竞争优势，制定有效的营销策略。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针对竞争对手的行动和策略，制定相应的应对措施，保持竞争优势和市场地位。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分析竞争对手的产品特点、价格策略、营销渠道和品牌形象等，了解竞争对手的优势和劣势。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营销传播的主体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明确品牌的核心价值和目标受众，建立独特的品牌形象和声誉。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通过各种渠道和媒体，将品牌信息传达给目标受众，提高品牌知名度和认知度。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持续监测品牌声誉和形象，及时应对危机事件，维护品牌形象和价值。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https://d.book118.com/128120077113006036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2024-09-16T04:20:09.644</cp:lastPrinted>
  <dcterms:created xsi:type="dcterms:W3CDTF">2024-09-15T20:20:09Z</dcterms:created>
  <dcterms:modified xsi:type="dcterms:W3CDTF">2024-09-15T20:20:11Z</dcterms:modified>
</cp:coreProperties>
</file>