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5A02C-00B7-4D0E-B1EA-DCA6C1117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D2B8D-7D21-467C-8076-3B103DB9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AC198-678F-4CE1-8AB4-AE933A189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0CE03-A5B6-4F89-AF82-4260E180C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291CFD-C550-4458-B6FE-519157E0C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A19EE-5E99-42E9-89F3-94D77990A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5CE5E9-0BA7-4D6B-B700-8CFC98036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552E9-81B2-4A11-B729-CADEDD39E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FC6E3-1621-4E68-904F-61E48DE54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C62F5-6F80-428B-9766-D642ADD8F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B1765-DF59-4117-83C8-A25C029B4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2003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绿色可持续发展对餐饮行业的启示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绿色可持续发展理念解读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餐饮行业实施绿色可持续发展策略分析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案例分析：成功实践绿色可持续发展餐饮企业剖析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挑战与机遇并存：餐饮行业如何应对变革压力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总结与展望：共筑美好未来，实现绿色可持续发展目标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02" b="1830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全球环境问题日益严重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随着全球气候变化、资源紧张和环境恶化等问题日益严重，绿色可持续发展已成为全球共识。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餐饮业对环境的影响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餐饮业作为重要的服务行业，其日常运营对环境产生显著影响，如食材采购、能源消耗和废弃物处理等。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可持续发展的必要性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为实现餐饮行业的长期发展和环境保护，绿色可持续发展成为必然选择。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餐饮行业现状及挑战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食材采购与浪费问题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餐饮行业存在大量的食材浪费现象，同时采购过程中也缺乏对环保和社会责任的关注。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能源消耗与排放问题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餐饮业在运营过程中消耗大量能源，并产生温室气体排放，对环境造成负面影响。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废弃物处理与污染问题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餐饮废弃物处理不当可能导致环境污染和资源浪费，如塑料餐具和食品残渣的处理。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绿色转型的挑战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尽管许多餐饮企业已意识到绿色可持续发展的重要性，但在实际操作中面临诸多挑战，如成本增加、技术瓶颈和消费者认知不足等。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绿色可持续发展理念解读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515" r="95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绿色可持续发展强调在满足当前世代需求的同时，不损害子孙后代满足其需求的能力，追求经济、社会和环境的协调发展。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它涵盖了资源的高效利用、环境保护、生态平衡以及社会公正等多个方面，旨在实现长期的、全面的发展。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绿色可持续发展定义及内涵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餐饮业涉及大量食材、水、能源等的消耗，通过绿色采购、节能减排等措施，可实现资源的有效利用。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资源消耗与节约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餐饮垃圾处理不当会对环境造成压力，而采用垃圾分类、有机垃圾堆肥等方法有助于减轻环境负担。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废物处理与环保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推广绿色、有机食材和合理膳食，不仅有益于消费者健康，也符合生态保护的原则。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健康饮食与生态保护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餐饮业作为文化交流的窗口，应承担起传承文化、促进社会和谐的责任，实现经济效益与社会效益的统一。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文化传承与社会责任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餐饮行业与绿色可持续发展关系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餐饮行业实施绿色可持续发展策略分析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采用高效节能的厨房设备，如电磁炉、高效油烟净化器等，降低能源消耗。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引入智能化管理系统，实现设备远程监控、能源数据实时采集，提高能源利用效率。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022" r="2302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667" b="1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在餐厅建设和装修过程中，采用绿色建筑技术和材料，提高建筑保温、隔热性能，降低空调和采暖能耗。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推广使用可降解餐具，减少一次性塑料餐具的使用，降低白色污染。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可降解餐具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环保食材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01" r="830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环保装修材料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选择绿色、有机食材，减少农药和化肥的使用，保障食品安全和消费者健康。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在餐厅装修过程中，选择环保、无污染的装修材料，如环保涂料、无毒无害的家具等。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环保材料选择与使用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https://d.book118.com/128122003004006034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2024-09-12T04:41:16.230</cp:lastPrinted>
  <dcterms:created xsi:type="dcterms:W3CDTF">2024-09-11T20:41:16Z</dcterms:created>
  <dcterms:modified xsi:type="dcterms:W3CDTF">2024-09-11T20:41:18Z</dcterms:modified>
</cp:coreProperties>
</file>