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C4367-9380-40FF-B857-2399840FA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8DBAF-6C8F-47EE-9F77-F986705DC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A7D64-6AFB-463C-B1DA-C86A31420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C9ADE-5F60-4B11-8E87-2FE4D8D62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FFC109-EA49-49B2-AD22-B4C7169C7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D89519-7326-4FC3-93ED-F25538B7A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AAD267-0D39-4747-82E1-D27E9DC24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62F8D-A186-493A-B462-3F4C8C44E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D8A5B-5F4D-47F5-A971-20763A152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89B55-0770-4EA9-8238-592562B71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4807F-C367-4D29-AD02-320C53A42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22114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家长参与学生社交技能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家长在学生社交技能中的角色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家长如何帮助学生提高社交技能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家长在学生社交技能中的挑战与解决方案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家长参与学生社交技能的实践案例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841" r="358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家长参与学生社交技能的培养，有助于学生在学校和社会中更好地与他人相处，提高社交技能水平。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提高学生社交技能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社交技能是学生全面发展的重要组成部分，家长参与有助于学生在知识、技能和情感态度等方面得到全面发展。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03" b="27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469" b="84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84" r="1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社交技能的重要性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增强人际关系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良好的社交技能有助于学生与他人建立良好的人际关系，增强彼此之间的信任和合作。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提高沟通能力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社交技能包括倾听、表达、理解和回应等方面，家长参与可以帮助学生提高沟通能力，更好地表达自己和理解他人。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社交技能的培养有助于学生建立积极的心态和情绪调节能力，减少孤独感和焦虑情绪，促进心理健康发展。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家长在学生社交技能中的角色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07" b="29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家长通过自身行为向学生展示积极、健康的社交方式，如主动与人交流、尊重他人、善于倾听等。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家长通过言传身教，向学生传递诸如友善、合作、分享等社交价值观，帮助学生树立正确的社交观念。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榜样作用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传递社交价值观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示范社交行为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提供社交机会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家长积极为学生创造社交机会，如组织家庭聚会、参加社区活动等，让学生有更多的机会与人交往。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教授社交技巧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家长可以教授学生一些基本的社交技巧，如如何与人打招呼、如何表达自己的观点、如何处理人际冲突等。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鼓励学生社交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家长给予学生积极的鼓励和支持，让学生敢于尝试与人交往，增强学生的社交自信心。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提供情感支持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在学生遇到社交困难时，家长提供情感支持，帮助学生缓解焦虑和压力，增强学生的心理韧性。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家长如何帮助学生提高社交技能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家长应经常肯定和鼓励学生的优点和进步，帮助学生建立自信心。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肯定和鼓励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培养自主能力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在学生遇到困难时，家长应给予关心和支持，让学生感受到家庭的温暖和力量。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家长应适当放手，让学生独立完成一些任务，提高学生的自主能力和自信心。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培养学生的自信心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家长应教授学生使用基本的礼貌用语，如“请”、“谢谢”、“对不起”等。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864" b="1086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50" b="10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家长应引导学生尊重他人的意见和感受，学会倾听和理解别人。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家长应教授学生在不同社交场合下的礼仪规范，如见面打招呼、保持适当的距离、注意言行举止等。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社交场合礼仪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教授基本的社交礼仪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家长可以鼓励学生参加学校或社区组织的集体活动，如运动会、文艺演出等，增加学生与其他人交流的机会。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参加集体活动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家长可以定期组织家庭聚会，邀请亲朋好友一起聚会交流，让学生在轻松愉快的氛围中学习社交技能。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组织家庭聚会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家长可以鼓励学生参加社会实践活动，如志愿者活动、社会调查等，让学生接触社会、了解社会。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参加社会实践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鼓励学生参加社交活动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https://d.book118.com/128122114062006026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2024-09-03T18:17:00.778</cp:lastPrinted>
  <dcterms:created xsi:type="dcterms:W3CDTF">2024-09-03T10:17:00Z</dcterms:created>
  <dcterms:modified xsi:type="dcterms:W3CDTF">2024-09-03T10:17:02Z</dcterms:modified>
</cp:coreProperties>
</file>