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12DAB-5ADF-4181-B247-BC7D69078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EF770-2116-4DDB-BB70-D9F9AA231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54BE3-EDC3-4D70-A4F0-0DAC2E96F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2D4A5-8F67-4DDC-9040-531D15460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81B6A-10AF-47D2-B9FD-EBA651350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1EB50-8956-42B9-A831-435A4709D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FA693A-831F-4814-B274-2F1B82D8B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E6DF6-FB86-4B6A-B56C-6F318D49F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02265-73AC-4DEF-9A13-6300CBD1F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31687-5A9D-47C1-AF08-F3696AFEC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233C7-AF1E-4C25-9854-7B72370FC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23002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肾穿刺个案护理PPT\n## 1.肾穿刺概述及重要性\n### 1.1肾穿刺的定义与目的\n### 1.2肾穿刺的适应症与禁忌症\n### 1.3肾穿刺在肾脏疾病诊断中的重要性\n## 2.肾穿刺前的准备与护理\n### 2.1肾穿刺前的患者评估与准备\n### 2.2肾穿刺前的护理措施\n### 2.3肾穿刺前的心理护理与支持\n## 3.肾穿刺过程中的护理配合\n### 3.1肾穿刺操作步骤与配合\n### 3.2肾穿刺过程中的并发症预防与处理\n### 3.3肾穿刺过程中的患者观察与护理\n## 4.肾穿刺后的护理与观察\n### 4.1肾穿刺后的患者休息与活动指导\n### 4.2肾穿刺后的伤口护理与感染预防\n### 4.3肾穿刺后的并发症观察与处理\n## 5.肾穿刺个案护理实例分享\n### 5.1肾穿刺个案护理的成功案例\n### 5.2肾穿刺个案护理的失败案例分析与反思\n### 5.3肾穿刺个案护理的经验总结与改进措施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肾穿刺个案护理PPT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肾穿刺概述及重要性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肾穿刺：通过穿刺针进入肾脏取出少量肾组织进行病理检查的诊断方法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了解肾脏疾病的病理类型和程度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指导治疗方案和判断预后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提高肾脏疾病的诊断准确率</a:t>
                </a:r>
                <a:endParaRPr/>
              </a:p>
            </p:txBody>
          </p:sp>
        </p:grpSp>
        <p:grpSp>
          <p:nvGrpSpPr>
            <p:cNvPr id="14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目的：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判断疾病预后</a:t>
                </a:r>
                <a:endParaRPr/>
              </a:p>
            </p:txBody>
          </p:sp>
        </p:grpSp>
      </p:grpSp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肾穿刺的定义与目的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适应症：</a:t>
                </a:r>
                <a:endParaRPr/>
              </a:p>
            </p:txBody>
          </p:sp>
          <p:sp>
            <p:nvSpPr>
              <p:cNvPr id="1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肾脏疾病的诊断不明确或需要排除其他疾病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肾脏疾病病情进展较快，需要密切观察病变变化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肾脏疾病需要评估治疗反应和预后</a:t>
                </a:r>
                <a:endParaRPr/>
              </a:p>
            </p:txBody>
          </p:sp>
          <p:sp>
            <p:nvSpPr>
              <p:cNvPr id="1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禁忌症：</a:t>
                </a:r>
                <a:endParaRPr/>
              </a:p>
            </p:txBody>
          </p:sp>
          <p:sp>
            <p:nvSpPr>
              <p:cNvPr id="1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严重出血倾向或凝血功能障碍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肾脏感染或肾周脓肿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严重肾积水或肾盂扩张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严重心肺功能不全或高血压控制不佳</a:t>
                </a:r>
                <a:endParaRPr/>
              </a:p>
            </p:txBody>
          </p:sp>
          <p:sp>
            <p:nvSpPr>
              <p:cNvPr id="1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肾穿刺的适应症与禁忌症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提高诊断准确率：肾穿刺活检可以直观地观察到肾脏组织的病理变化，有助于明确诊断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指导治疗方案：根据肾穿刺活检结果，可以为患者制定个性化的治疗方案，提高治疗效果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判断疾病预后：通过肾穿刺活检，可以了解肾脏疾病的严重程度和进展速度，为判断预后提供依据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肾穿刺在肾脏疾病诊断中的重要性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肾穿刺前的准备与护理</a:t>
            </a:r>
            <a:endParaRPr/>
          </a:p>
        </p:txBody>
      </p:sp>
      <p:sp>
        <p:nvSpPr>
          <p:cNvPr id="17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7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肾穿刺前的患者评估与准备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了解患者的病史、症状、体征和实验室检查结果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评估患者的肾脏功能和凝血功能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了解患者的心理状况和合作程度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患者准备：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停用影响凝血功能的药物，如抗凝药、抗血小板药等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改善患者的一般状况，如纠正贫血、控制高血压等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做好皮肤准备，清洁穿刺部位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肾穿刺前的护理措施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92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宣传教育：向患者及家属讲解肾穿刺的目的、方法、过程和可能出现的并发症，消除患者的顾虑</a:t>
                </a:r>
                <a:endParaRPr/>
              </a:p>
            </p:txBody>
          </p:sp>
          <p:cxnSp>
            <p:nvCxnSpPr>
              <p:cNvPr id="19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7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训练患者：指导患者进行呼吸训练和床上排尿训练，以适应术后需要</a:t>
                </a:r>
                <a:endParaRPr/>
              </a:p>
            </p:txBody>
          </p:sp>
        </p:grpSp>
        <p:grpSp>
          <p:nvGrpSpPr>
            <p:cNvPr id="202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准备物品：准备好肾穿刺所需的器械、设备和药品，确保一切齐全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心理护理：关心患者，倾听患者的感受，给予心理支持，帮助患者树立信心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支持措施：为患者提供信息支持，如肾穿刺的相关知识、成功案例等，增强患者的信心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家属沟通：与患者家属沟通，让他们了解肾穿刺的重要性和可能出现的并发症，取得家属的支持和配合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肾穿刺前的心理护理与支持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肾穿刺过程中的护理配合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操作步骤：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患者取俯卧位，腹部下垫硬枕，穿刺部位消毒、麻醉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穿刺针沿引导针进入肾脏，取出适量肾组织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取出肾组织送病理检查，观察有无出血等并发症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护理配合：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注意患者的表情和主诉，及时发现并处理并发症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配合医生完成操作，确保手术顺利进行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肾穿刺操作步骤与配合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https://d.book118.com/128123002043006037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肾穿刺个案护理PPT</vt:lpstr>
      <vt:lpstr>肾穿刺概述及重要性</vt:lpstr>
      <vt:lpstr>PowerPoint Presentation</vt:lpstr>
      <vt:lpstr>PowerPoint Presentation</vt:lpstr>
      <vt:lpstr>PowerPoint Presentation</vt:lpstr>
      <vt:lpstr>肾穿刺前的准备与护理</vt:lpstr>
      <vt:lpstr>PowerPoint Presentation</vt:lpstr>
      <vt:lpstr>PowerPoint Presentation</vt:lpstr>
      <vt:lpstr>PowerPoint Presentation</vt:lpstr>
      <vt:lpstr>肾穿刺过程中的护理配合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2024-09-17T02:03:16.773</cp:lastPrinted>
  <dcterms:created xsi:type="dcterms:W3CDTF">2024-09-16T18:03:16Z</dcterms:created>
  <dcterms:modified xsi:type="dcterms:W3CDTF">2024-09-16T18:03:18Z</dcterms:modified>
</cp:coreProperties>
</file>