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71AD35-05E5-45ED-A25B-4676B5CC4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AE6E60-82E8-41F7-B5AD-FE5F6476F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6F3C9C-1B9E-425B-AE3A-307BE7F2F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796FEE-20BD-41BD-9933-0A9358226C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D7D019-2C41-45E2-A7CC-02649036C4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62B6CA-4559-46AC-BE6E-55869D5AAE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0022EF-199F-4B77-BC4F-C3EA5DA951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CF251A-A79E-4437-8F69-9870B96BBA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702089-B058-4FC0-B9F5-95C64071E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C5CF3B-F8BF-426C-AE8B-DF5BB49FE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B8F87-88A9-497F-A41D-ED83D5A3EF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231131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动态结构图</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2024-01-25</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动态结构图基本概念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动态结构图绘制方法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动态结构图类型与应用场景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动态结构图优势与局限性</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动态结构图在实际应用中的挑战与解决方案</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a:endParaRPr/>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a:endParaRPr/>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a:endParaRPr/>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分析动态结构图的研究现状和发展趋势</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提出本文的研究目的和意义</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阐述动态结构图的重要性和应用领域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动态结构图的基本概念、原理和分类</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动态结构图的应用实例和效果评估</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动态结构图的生成算法和关键技术</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动态结构图的未来发展方向和挑战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动态结构图基本概念</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定义：动态结构图是一种用图形方式表示系统或它的组成部分和本质特征的一系列形式。它将系统或过程分解为若干子系统、要素，利用动画、颜色、形状、箭头等视觉元素描述系统内部各组成要素之间的逻辑关系、相互作用和动态变化。</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动态性：动态结构图能展示系统随时间变化的状态和趋势，反映系统的动态行为。</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直观性：通过图形化表示，使复杂系统的结构和关系更加直观易懂。</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可交互性：用户可以与动态结构图进行交互，调整参数或改变条件，观察系统的响应和变化。</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a:endParaRPr/>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描述系统结构</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动态结构图可以清晰地展示系统的组成部分、层次结构和相互关系。</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a:endParaRPr/>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分析系统行为</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通过对动态结构图的观察和分析，可以了解系统的动态特性和行为模式。</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a:endParaRPr/>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预测系统变化</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根据动态结构图所揭示的系统内在规律，可以预测系统在不同条件下的变化趋势。</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a:endParaRPr/>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辅助决策制定</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动态结构图可以为决策者提供直观的信息支持，帮助制定科学合理的决策。</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动态结构图的作用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描述系统中数据的传输和处理过程。</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控制流</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描述系统中控制信号的传递路径和逻辑关系。</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状态转移</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指系统在运行过程中从一个状态转移到另一个状态的过程。</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节点</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表示系统中的元素、子系统或状态，用图形符号表示。</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边</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表示节点之间的关系或相互作用，用箭头或连线表示。</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相关术语解析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动态结构图绘制方法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确定绘制目标</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明确动态结构图的应用场景和目的，例如用于展示组织结构、项目流程、系统架构等。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确定需要展示的关键元素和它们之间的关系，以及动态变化的部分。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根据绘制目标，收集相关的数据和信息，包括元素名称、属性、关系等。</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对收集到的数据和信息进行整理和分类，以便后续绘制使用。</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收集数据和信息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根据动态结构图的复杂度和需求，选择合适的绘制工具，如Visio、OmniGraffle、Lucidchart等。</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熟悉所选工具的基本操作和绘图功能，以便高效地完成绘制任务。</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选择合适的工具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a:endParaRPr/>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绘制步骤及注意事项</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使用所选工具创建新的动态结构图文件，并设置合适的画布大小和背景色。</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根据整理好的数据和信息，逐一添加元素并设置其属性，如颜色、形状、大小等。</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使用连接线或箭头表示元素之间的关系，并根据需要添加标签或说明文字。</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在绘制过程中注意保持图表的清晰度和易读性，避免使用过多的颜色和复杂的形状。</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完成绘制后，对动态结构图进行预览和测试，确保其功能和效果符合预期。</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根据动态变化的需求，设置元素的动画效果或交互功能。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动态结构图类型与应用场景</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https://d.book118.com/128123113102006034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2024-09-13T01:44:49.715</cp:lastPrinted>
  <dcterms:created xsi:type="dcterms:W3CDTF">2024-09-12T17:44:49Z</dcterms:created>
  <dcterms:modified xsi:type="dcterms:W3CDTF">2024-09-12T17:44:51Z</dcterms:modified>
</cp:coreProperties>
</file>