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5677F-E2B9-4E2D-A1E0-85F44432E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0F07D-FB05-4703-896A-1B21B2613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D94A4-C0CB-41E2-B518-15489D4A0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D031CD-6731-4D74-ABB7-763223991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88906C-CC95-4751-A4F7-AC65B8F5E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FE8913-12AD-43CC-A2B6-FB935B234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175D81-A29C-4677-B421-56BEF7ACD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25E76B-47F3-4E3C-B6EF-2A2D1C321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2ED117-A8B4-4A3A-B893-BA06190C4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E1433-E366-4764-8D10-D665516E1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9E3680-4BDF-4F8B-8C27-D13D71597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24136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科技成果鉴定评审的专家意见解读与权重分配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专家意见解读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权重分配方法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专家意见与权重分配的关联分析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科技发展推动社会进步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随着科学技术的飞速发展，科技成果不断涌现，对科技成果进行客观、公正、科学的鉴定评审具有重要意义。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促进科技成果转化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科技成果鉴定评审是科技成果转化的重要环节，能够为科技成果的推广和应用提供有力支持。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完善科技创新体系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科技成果鉴定评审不仅是对科技成果的评价，也是对科技创新体系的完善和推动。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科技成果鉴定评审的目的和原则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科技成果鉴定评审的目的是对科技成果的科学性、创新性、实用性等进行评价，为科技成果的推广和应用提供依据。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科技成果鉴定评审应遵循客观、公正、科学、规范的原则，确保鉴定评审结果的权威性和可信度。同时，还应注重保护知识产权，促进科技创新和成果转化。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专家意见解读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科技成果鉴定评审的专家组成员通常包括相关领域的学者、技术专家和行业专家，他们具有深厚的学术背景和丰富的实践经验。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专家组成员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专家组成员的专业领域涵盖了科技成果所涉及的各个方面，如技术研发、产品创新、市场应用等，确保了对科技成果全面、深入的评估。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专业领域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专家组成员及专业领域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评审意见收集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在科技成果鉴定评审过程中，专家们会对成果的技术水平、创新性、实用性等方面进行评估，并提出各自的评审意见。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意见汇总与分析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将专家们的评审意见进行汇总和整理，提炼出主要观点和共识，以及存在的分歧和争议，为后续的关键意见解读和讨论提供基础。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专家评审意见汇总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从专家评审意见中识别出对科技成果鉴定具有重要影响的关键意见，这些意见可能涉及成果的创新性、技术难度、市场前景等方面。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意见解读与讨论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对关键意见进行深入解读和讨论，分析其中的观点、论据和逻辑，评估其合理性和可行性，以及可能存在的风险和不确定性。同时，结合其他专家的意见和相关信息，形成对科技成果的综合评价。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关键意见识别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关键意见解读与讨论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权重分配方法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权重分配应基于科学的方法和理论，确保评审结果具有科学性和可靠性。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专家意见的重要性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专家意见在科技成果鉴定评审中具有重要地位，其权重分配应充分考虑到专家的专业知识和经验。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权重分配应考虑到实际操作的可行性和便捷性，确保评审过程高效、顺畅。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权重分配应遵循公正、客观的原则，确保评审结果不受任何偏见或主观因素的影响。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权重分配的原则和依据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主观赋权法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主要依赖专家的主观判断和经验进行权重分配，如德尔菲法、层次分析法等。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客观赋权法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根据各指标间的相互关系或变异程度来确定权重，如熵值法、主成分分析法等。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组合赋权法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将主观赋权法和客观赋权法相结合，综合考虑主客观因素进行权重分配。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常用的权重分配方法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基于专家打分的权重分配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邀请多位专家对各项指标进行打分，汇总专家意见后计算各项指标的平均得分，以此作为权重分配的依据。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基于组合赋权的权重分配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综合考虑层次分析法和专家打分法的结果，采用一定的数学方法进行组合赋权，得到最终的权重分配方案。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基于层次分析法的权重分配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通过构建层次结构模型，将复杂问题分解为多个简单问题，逐层比较各因素的重要性，最终确定各因素的权重。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本研究中采用的权重分配方法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https://d.book118.com/128124136014006032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2024-09-09T08:29:07.944</cp:lastPrinted>
  <dcterms:created xsi:type="dcterms:W3CDTF">2024-09-09T00:29:07Z</dcterms:created>
  <dcterms:modified xsi:type="dcterms:W3CDTF">2024-09-09T00:29:10Z</dcterms:modified>
</cp:coreProperties>
</file>