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1B4D9-E75F-4888-811A-98246444F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78B46-4FE2-44AC-8F07-15F3CF7A9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38CBC-3F2E-4495-86DE-0C698FAC6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A34AB-9C5A-4A19-8A57-227F7A11D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055D0E-86A0-4FBA-BBB0-88C0737F8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30C81E-A92B-463D-B904-B83D59EC7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756BA6-92F6-4A26-BDDC-5B9F32164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7CC2F-F2B1-4F33-AA08-6F0E29911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2B504-301A-46FD-98C7-F17E24452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883F6-A215-4210-BE11-9AE07A157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82346-5800-463C-8B40-AF202A74B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25035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高血压与健康素养的关系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高血压知识普及情况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健康素养在高血压防控中作用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提高健康素养策略探讨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针对不同人群健康素养提升方案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高血压现状及危害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高血压流行情况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全球范围内，高血压患病率逐年上升，成为影响人类健康的主要慢性疾病之一。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高血压可导致心脑血管疾病、肾脏疾病等多种并发症，严重影响患者生活质量及寿命。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06" b="148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指个体获取、理解和处理基本健康信息与服务，并作出合理健康决策的能力。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提高健康素养有助于个体更好地管理自身健康，预防疾病，提高生活质量。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健康素养概念及重要性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健康素养定义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探讨高血压与健康素养之间的关系，为提高高血压患者自我管理能力提供依据。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揭示健康素养在高血压防控中的作用，为制定针对性干预措施提供理论支持。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高血压知识普及情况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认知程度普遍较低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大部分人对高血压的认知仅停留在“血压高”这一表面现象，对高血压的成因、危害及防治策略缺乏深入了解。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知识来源有限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公众获取高血压知识的途径相对单一，主要通过电视、广播等传统媒体，缺乏系统、专业的健康教育。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31" r="210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公众对高血压认知程度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尽管高血压危险因素在医学界已得到广泛认同，但公众对其知晓率仍然较低，很多人不了解高血压与遗传、饮食、生活习惯等因素的密切关系。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知晓率不足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部分公众对高血压危险因素存在误解和偏见，如认为“只有老年人才会得高血压”、“高血压无需治疗”等，这些错误观念严重影响了高血压的防治工作。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误解与偏见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高血压危险因素知晓率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94" r="19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宣传覆盖面有限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当前高血压防治策略的宣传主要集中在城市地区和医疗机构，农村地区和偏远地区的宣传覆盖面有限，导致很多人无法及时获取相关信息。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宣传手段单一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目前高血压防治策略的宣传手段相对单一，主要通过海报、宣传册等传统方式进行，缺乏互动性和吸引力，难以引起公众的广泛关注。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宣传效果有待提高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虽然各级政府和医疗机构在高血压防治方面投入了大量的人力、物力和财力，但宣传效果并不理想，很多人对高血压的危害和防治策略仍知之甚少。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防治策略宣传效果评估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健康素养在高血压防控中作用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951" b="219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079" b="150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714" b="227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健康生活方式倡导与实践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倡导低盐饮食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减少盐的摄入量，是预防和控制高血压的重要措施之一。健康素养的提升使人们更加了解低盐饮食的重要性，并在日常生活中实践。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吸烟和过量饮酒都是高血压的危险因素。通过健康素养的提高，人们能更好地理解戒烟限酒对健康的益处，并付诸行动。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心理紧张、疲劳等因素都会导致血压升高。健康素养的提升使人们更加关注心理健康，学会调节情绪，保持心理平衡。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合理控制膳食总能量摄入，保持健康的体重，有利于预防和控制高血压。健康素养的提高使人们更加注重饮食的均衡和适量。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控制能量摄入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钾、钙、镁等矿物质有助于降低血压。健康素养的提升使人们更加了解这些矿物质的食物来源，并在饮食中适当增加。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增加钾、钙、镁的摄入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饱和脂肪酸主要存在于动物性食品中，过量摄入不利于血压控制。健康素养的提高使人们更加注意选择健康的脂肪来源，如橄榄油、鱼油等。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减少饱和脂肪酸的摄入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合理膳食结构调整建议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https://d.book118.com/128125035033006023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2024-08-29T16:07:31.166</cp:lastPrinted>
  <dcterms:created xsi:type="dcterms:W3CDTF">2024-08-29T08:07:31Z</dcterms:created>
  <dcterms:modified xsi:type="dcterms:W3CDTF">2024-08-29T08:07:33Z</dcterms:modified>
</cp:coreProperties>
</file>