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5F89B-DBC4-4020-9FA7-396A4863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8F76F-CD65-4D5C-B475-942B18152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848F6-A3D5-4623-9823-B3A6182A0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0B946-55D5-402A-9CAE-1C546C17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EAADA-DC6C-468F-9CBC-E93429F1F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7B60CE-1B71-4948-9DCA-EE020F77A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48387-90A7-409E-8DBE-1AF2C53E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1413F-77B5-42C8-AB41-3218677B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DFBD7-C7BD-4525-BA0D-26295B77F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19E39-B5E3-47A1-A5C1-64A19E562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D9A90-E5D8-4E94-89A5-8929AC52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5045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青岛产品生命周期分析报告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青岛产品生命周期阶段划分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青岛产品生命周期曲线绘制与分析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青岛产品在不同生命周期阶段的营销策略建议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青岛产品未来发展趋势预测与应对策略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分析青岛产品从引入到衰退的整个过程，评估各阶段的市场表现，为企业制定营销策略提供参考。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随着市场竞争的加剧，了解产品生命周期各阶段的特点和市场反应，对于企业优化资源配置、调整市场策略具有重要意义。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产品名称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青岛啤酒、青岛海尔冰箱、青岛海信电视等（根据具体分析的产品进行填写）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各自具有独特的产品特性和市场定位，满足不同消费者需求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市场表现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在各自领域内拥有一定的市场份额和品牌影响力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产品从进入市场到退出市场所经历的引入期、成长期、成熟期和衰退期四个阶段。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各阶段特点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引入期需进行市场教育和推广；成长期销量迅速增长；成熟期市场竞争激烈，销量增长放缓；衰退期市场需求下降，产品逐步退出市场。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根据产品所处生命周期阶段制定相应的营销策略，如引入期注重宣传推广，成长期加大生产投入，成熟期进行品牌维护和市场拓展，衰退期考虑产品升级或退出市场。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生命周期理论简介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青岛产品市场现状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青岛产品市场规模持续扩大，增长速度较快，显示出强劲的市场潜力。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随着消费者对高品质生活的追求，青岛产品在国内外市场的需求量不断增加。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未来几年，青岛产品市场有望继续保持稳定增长态势。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青岛产品市场竞争激烈，国内外品牌众多，市场集中度逐渐提高。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青岛本地企业凭借地理优势和品牌影响力，在市场中占据一定份额。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随着市场竞争的加剧，企业之间的差异化竞争和品牌建设显得尤为重要。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消费者对青岛产品的品质和口感有着较高的要求，注重产品的原产地和新鲜度。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随着健康意识的提高，消费者更加关注产品的营养价值和健康功能。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个性化、定制化的消费需求逐渐增加，对产品的包装和设计也提出更高要求。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青岛产品生命周期阶段划分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新产品刚进入市场，知名度低，销售额增长缓慢。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生产成本高，推广费用大，销售量有限，导致企业通常不能获利。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市场上的竞争者通常较少，产品价格和市场份额的波动都比较大。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企业需要投入大量的资源进行市场调研和产品推广，以建立品牌形象和市场份额。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导入期特点及表现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6200000">
            <a:off x="8945595" y="5258176"/>
            <a:ext cx="619760" cy="3168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64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2014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成长期特点及表现</a:t>
              </a:r>
            </a:p>
          </p:txBody>
        </p:sp>
      </p:grpSp>
      <p:sp>
        <p:nvSpPr>
          <p:cNvPr id="55" name="AutoShape 55"/>
          <p:cNvSpPr/>
          <p:nvPr/>
        </p:nvSpPr>
        <p:spPr>
          <a:xfrm>
            <a:off x="1939991" y="209119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消费者对新产品已经熟悉，销售量增长迅速，市场占有率逐步提升。</a:t>
            </a:r>
            <a:endParaRPr lang="en-US" sz="1100"/>
          </a:p>
        </p:txBody>
      </p:sp>
      <p:sp>
        <p:nvSpPr>
          <p:cNvPr id="56" name="AutoShape 56"/>
          <p:cNvSpPr/>
          <p:nvPr/>
        </p:nvSpPr>
        <p:spPr>
          <a:xfrm>
            <a:off x="5640019" y="209119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竞争者开始涌入市场，市场竞争加剧，企业需要不断提升产品质量和服务水平以维持市场份额。</a:t>
            </a:r>
            <a:endParaRPr lang="en-US" sz="1100"/>
          </a:p>
        </p:txBody>
      </p:sp>
      <p:sp>
        <p:nvSpPr>
          <p:cNvPr id="57" name="AutoShape 57"/>
          <p:cNvSpPr/>
          <p:nvPr/>
        </p:nvSpPr>
        <p:spPr>
          <a:xfrm>
            <a:off x="3893800" y="4822810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生产成本降低，企业的利润开始迅速增长。</a:t>
            </a:r>
            <a:endParaRPr lang="en-US" sz="1100"/>
          </a:p>
        </p:txBody>
      </p:sp>
      <p:sp>
        <p:nvSpPr>
          <p:cNvPr id="58" name="AutoShape 58"/>
          <p:cNvSpPr/>
          <p:nvPr/>
        </p:nvSpPr>
        <p:spPr>
          <a:xfrm>
            <a:off x="7649152" y="4822810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企业开始加强研发和品牌建设，以巩固市场地位。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成熟期特点及表现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市场趋于饱和，销售量的增长速度开始放缓，整体市场呈现稳定状态。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生产成本继续降低，但企业利润的增长速度也开始放缓。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市场竞争加剧，价格战和营销战成为常态，企业需要寻求新的增长点。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企业开始注重提高生产效率和降低成本，同时加强品牌维护和客户关系管理。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https://d.book118.com/128125045117006046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2024-09-27T18:35:58.473</cp:lastPrinted>
  <dcterms:created xsi:type="dcterms:W3CDTF">2024-09-27T10:35:58Z</dcterms:created>
  <dcterms:modified xsi:type="dcterms:W3CDTF">2024-09-27T10:36:00Z</dcterms:modified>
</cp:coreProperties>
</file>