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DD96D-FE77-4205-AFF0-8EE6485E4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074B7-2653-4A9D-8C54-42912B209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20548-9FAB-4FB8-806D-CEB93466F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4DE54-4546-4307-91B1-8AFD61E18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A2AD7-271D-44B5-B573-6D92C2251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0BB2C-FBAD-446E-A162-CF8135098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13F0C0-7741-4640-880F-EEC35AD5A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A0FC8-990D-4EBC-8C2E-0901D346E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5EE9B-F68A-49F4-8358-0CDCB747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B7876-4F5F-47A4-A141-47393ACDC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351C5-8AB8-406B-B95C-3CFD9519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5131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心理学：学前儿童注意的发展概述\n## 1.学前儿童注意发展的理论基础\n### 1.1注意力的定义与分类\n### 1.2学前儿童注意发展的心理学理论\n### 1.3注意在学前儿童发展中的重要性\n## 2.学前儿童注意发展的特点\n### 2.1学前儿童注意力的广度与深度\n### 2.2学前儿童注意力的稳定性与分配\n### 2.3学前儿童注意力的发展阶段\n## 3.影响学前儿童注意发展的因素\n### 3.1生理因素对学前儿童注意发展的影响\n### 3.2心理因素对学前儿童注意发展的影响\n### 3.3环境因素对学前儿童注意发展的影响\n## 4.学前儿童注意发展的评估方法\n### 4.1观察法在学前儿童注意发展评估中的应用\n### 4.2实验法在学前儿童注意发展评估中的应用\n### 4.3问卷调查法在学前儿童注意发展评估中的应用\n## 5.学前儿童注意发展的教育策略\n### 5.1提高学前儿童注意力的教育活动设计\n### 5.2创设有利于学前儿童注意发展的环境\n### 5.3家庭与学校的合作以促进学前儿童注意发展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200"/>
              <a:t>学前心理学：学前儿童注意的发展概述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学前儿童注意发展的理论基础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注意力是指个体对特定刺激的选择和加工能力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有意注意力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：有目的、需要付出努力的注意力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无意注意力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：无需付出努力的、自动产生的注意力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注意力的分类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视觉注意力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：对视觉刺激的注意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听觉注意力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：对听觉刺激的注意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触觉注意力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：对触觉刺激的注意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多感官注意力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：对多种感官刺激的注意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注意力的定义与分类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皮亚杰的认知发展理论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儿童的认知发展是通过与环境的互动实现的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注意力是个体认知发展的基础，影响认知过程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弗洛伊德的精神分析理论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注意力的发展与儿童的心理健康密切相关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儿童的注意问题可能与心理冲突有关</a:t>
                </a:r>
                <a:endParaRPr/>
              </a:p>
            </p:txBody>
          </p:sp>
        </p:grpSp>
        <p:grpSp>
          <p:nvGrpSpPr>
            <p:cNvPr id="1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信息加工理论</a:t>
                </a:r>
                <a:endParaRPr/>
              </a:p>
            </p:txBody>
          </p:sp>
          <p:sp>
            <p:nvSpPr>
              <p:cNvPr id="1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注意力是个体处理信息的能力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儿童注意力的发展影响其信息加工的速度和准确性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学前儿童注意发展的心理学理论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注意在学前儿童发展中的重要性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注意力是个体学习和发展的基础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注意力的发展影响儿童的学习效果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注意力的发展影响儿童的社交能力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注意力对儿童心理健康的影响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注意力不足可能导致儿童出现焦虑、抑郁等问题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注意力过盛可能导致儿童出现多动、冲动等问题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学前儿童注意发展的特点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注意力的广度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儿童能够同时关注的刺激数量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学前儿童注意力的广度逐渐扩大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注意力的深度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儿童对刺激关注的细致程度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学前儿童注意力的深度逐渐加深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学前儿童注意力的广度与深度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学前儿童注意力的稳定性与分配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注意力的稳定性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儿童在一段时间内保持注意的能力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学前儿童注意力稳定性逐渐增强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注意力的分配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儿童在不同任务之间切换注意的能力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学前儿童注意力分配能力逐渐提高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婴儿期（0-2岁）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无意注意力占主导，注意力容易被分散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注意力的发展与儿童的生理发育密切相关</a:t>
                </a:r>
                <a:endParaRPr/>
              </a:p>
            </p:txBody>
          </p:sp>
          <p:sp>
            <p:nvSpPr>
              <p:cNvPr id="25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幼儿期（2-6岁）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有意注意力逐渐发展，注意力持续时间延长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注意力的发展与儿童的语言、认知发展密切相关</a:t>
                </a:r>
                <a:endParaRPr/>
              </a:p>
            </p:txBody>
          </p:sp>
          <p:sp>
            <p:nvSpPr>
              <p:cNvPr id="25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学龄前期（6-12岁）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注意力进一步发展，能够同时关注多个任务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注意力的发展与儿童的学业、社交发展密切相关</a:t>
                </a:r>
                <a:endParaRPr/>
              </a:p>
            </p:txBody>
          </p:sp>
          <p:sp>
            <p:nvSpPr>
              <p:cNvPr id="26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学前儿童注意力的发展阶段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影响学前儿童注意发展的因素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生理发育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儿童的大脑、神经系统发育影响注意力的发展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儿童的生长发育影响注意力的表现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生理疾病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儿童的生理疾病可能影响注意力的发展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儿童的生理疾病可能影响注意力的表现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生理因素对学前儿童注意发展的影响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https://d.book118.com/128125131103006042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学前心理学：学前儿童注意的发展概述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2024-09-21T20:42:20.428</cp:lastPrinted>
  <dcterms:created xsi:type="dcterms:W3CDTF">2024-09-21T12:42:20Z</dcterms:created>
  <dcterms:modified xsi:type="dcterms:W3CDTF">2024-09-21T12:42:22Z</dcterms:modified>
</cp:coreProperties>
</file>