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C6A67-C458-444B-840D-3BF309AB1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A9449-D1DC-41D8-8BC3-ED0761CE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16132-08E2-40B0-95BA-BB349F82C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B51B1-6793-4789-9E71-B52BA4AB6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F68C3-1DC2-40DE-B7F8-F8D2DBB3F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3188D-D681-45FE-998C-A3027E14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C5CD96-5DFC-47D6-B11C-E3C743F1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E1E15-B3BF-4D4C-A86F-C5F5BCAE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05BEA-4C2B-4A5E-83A2-5117C6EC2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F5F0C-5C0A-40B2-B95F-91E4F51C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0C0A6-6EB6-476D-8627-E9EEAC86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7055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护理带教思路汇报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护理带教新思路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实施计划和时间安排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预期效果和影响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当前护理行业的发展趋势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随着医疗技术的不断进步，护理行业也在不断发展，对护理人才的需求越来越大，要求也越来越高。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目前护理带教存在一些问题，如带教老师水平参差不齐、学生实践机会不足等，需要改进和优化。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23" r="320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通过本次汇报，旨在提出一种更加科学、合理的护理带教思路，以提高护理带教的质量和效果。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提高护理带教质量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通过优化护理带教过程，可以更好地培养具备专业素养和实践能力的优秀护理人才，为医疗事业的发展做出更大的贡献。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培养优秀护理人才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教学方法单一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评价机制不完善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理论与实践脱节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当前护理带教存在的问题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目前护理带教主要采用传统的讲授方式，缺乏互动和实践环节，影响学生学习效果。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现有的护理带教评价机制过于简单，未能全面反映学生的学习情况和教师的教学效果。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部分学校和医院在护理带教方面投入不足，导致教学设备和资料匮乏，影响教学质量。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护理带教过程中理论知识和实践操作未能有效结合，导致学生难以将理论知识应用于实际工作中。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46" r="192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护理带教问题的原因分析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部分教师和医院仍沿用传统的护理带教观念，未能及时更新教学方法和理念。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由于资金限制，部分学校和医院无法购买先进的教学设备和资料。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现有的护理带教评价标准过于模糊，导致评价结果不够客观、准确。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学校与医院之间的合作机制不完善，导致理论与实践脱节的问题难以解决。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观念陈旧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资金投入不足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评价标准模糊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合作机制不完善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护理带教新思路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模拟训练与实战演练结合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利用模拟训练设备进行技能操作训练，结合实战演练提高应对突发状况的能力。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引入案例教学法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通过真实案例的讲解和讨论，提高学员分析和解决问题的能力。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鼓励学员分组讨论和协作，培养团队协作和沟通能力。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创新护理带教模式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模拟训练与实地操作相结合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在模拟训练的基础上，组织学员到实地操作，提高实际操作能力。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定期考核与反馈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对学员进行定期考核，及时反馈操作中存在的问题，并制定改进措施。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强化基础护理技能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注重学员基础护理技能的培训，如无菌操作、输液技巧等。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加强实践操作培训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https://d.book118.com/128127055007006045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2024-09-25T10:28:58.497</cp:lastPrinted>
  <dcterms:created xsi:type="dcterms:W3CDTF">2024-09-25T02:28:58Z</dcterms:created>
  <dcterms:modified xsi:type="dcterms:W3CDTF">2024-09-25T02:29:00Z</dcterms:modified>
</cp:coreProperties>
</file>