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632FB-5A33-4263-BFF9-1C305315A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0E971-3EAC-4145-8E03-E40135771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4FAAB-D736-4DA9-A5CE-FD1950C8F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B001D-2B85-475A-B6B1-C39A527B4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80B3A-9CFF-4859-AFF2-8EEA9325E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BAA019-6D62-4901-9068-ECA18E9FA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4A0068-1C03-4DF1-A352-EAB954B3C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58B63-0D2E-4CA5-8264-9CCF7DFE4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628A9-D13A-49EF-AFE0-2512B6483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02490-8E36-4841-AB68-87FFF4A29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F6CC2-19E1-40DE-9A05-416CBDF6F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7057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护理带教工作护理的设想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护理带教工作的现状与问题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护理带教工作的设想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实施设想的关键措施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预期效果和影响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随着医疗技术的不断进步和患者对医疗服务需求的增加，护理工作面临着越来越大的压力和挑战。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护理人员短缺、工作压力大、工作强度高，导致护理质量难以保证。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培养优秀护理人才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护理带教是培养优秀护理人才的重要途径，可以帮助新员工树立正确的职业观念，提高专业素养和服务意识。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促进护理团队建设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通过护理带教，可以加强新老员工之间的交流与合作，增强团队凝聚力和协作精神。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通过有效的护理带教，可以帮助新入职的护理人员快速适应工作环境，掌握护理技能，从而提高整体护理质量。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护理带教工作的重要性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护理带教工作的现状与问题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护理带教工作是护理教育的重要组成部分，是培养合格护士的关键环节。当前，护理带教工作已经得到了广泛的重视，各大医院和医疗机构纷纷开展了护理带教工作。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随着医疗技术的不断发展和患者需求的不断提高，护理带教工作也面临着更高的要求和挑战。当前的护理带教工作需要更加注重实践性和应用性，培养护士的实际操作能力和解决问题的能力。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当前护理带教工作的现状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护理带教工作的质量参差不齐，部分医院和医疗机构的护理带教工作存在不足，如缺乏系统性的培训、带教老师水平不高、实习护士学习效果不佳等问题。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护理带教工作的管理体系不够完善，缺乏有效的评价和反馈机制，难以保证护理带教工作的持续改进和提高。同时，护理带教工作的投入不足，也制约了其发展。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护理带教工作存在的问题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护理带教工作的设想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选拔具有丰富临床经验、良好沟通能力和教学能力的护理人员担任带教老师，确保其具备扎实的专业知识和技能。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定期为带教老师提供培训和进修机会，以更新其知识和教学方法，提高其教学水平和综合素质。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建立带教老师激励机制，对表现优秀的带教老师给予表彰和奖励；同时，建立评价机制，对带教老师的教学效果进行定期评估和反馈。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激励与评价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提升带教老师的素质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创新教学模式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采用多种教学方法相结合的方式，如案例分析、角色扮演、小组讨论等，以提高实习生的学习兴趣和参与度。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根据实习生的个人情况和需求，制定个性化的教学计划，以满足不同实习生的学习需求和提高其专业能力。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引入现代教育技术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利用多媒体、网络等现代教育技术手段，丰富教学手段，提高教学效果和实习生的学习效率。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优化带教模式和方法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完善实习生选拔标准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制定科学的选拔标准，选拔具备良好综合素质和一定专业基础的实习生，确保其具备实习的基本条件。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制定实习生培训计划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根据实习生的实际情况和需求，制定系统的培训计划，包括岗前培训、在岗培训和轮转培训等，以提高实习生的专业水平和综合素质。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加强实习生日常管理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建立实习生管理制度，明确实习生的职责和要求，加强日常管理和监督，确保实习生的工作质量和安全。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加强实习生的管理和培训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https://d.book118.com/128127057007006045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2024-09-25T10:29:01.490</cp:lastPrinted>
  <dcterms:created xsi:type="dcterms:W3CDTF">2024-09-25T02:29:01Z</dcterms:created>
  <dcterms:modified xsi:type="dcterms:W3CDTF">2024-09-25T02:29:03Z</dcterms:modified>
</cp:coreProperties>
</file>