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36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image" Target="../media/image2.svg" /><Relationship Id="rId13" Type="http://schemas.openxmlformats.org/officeDocument/2006/relationships/tags" Target="../tags/tag11.xml" /><Relationship Id="rId14" Type="http://schemas.openxmlformats.org/officeDocument/2006/relationships/image" Target="../media/image3.png" /><Relationship Id="rId15" Type="http://schemas.openxmlformats.org/officeDocument/2006/relationships/image" Target="../media/image4.svg" /><Relationship Id="rId16" Type="http://schemas.openxmlformats.org/officeDocument/2006/relationships/tags" Target="../tags/tag12.xml" /><Relationship Id="rId17" Type="http://schemas.openxmlformats.org/officeDocument/2006/relationships/image" Target="../media/image5.png" /><Relationship Id="rId18" Type="http://schemas.openxmlformats.org/officeDocument/2006/relationships/image" Target="../media/image6.svg" /><Relationship Id="rId19" Type="http://schemas.openxmlformats.org/officeDocument/2006/relationships/tags" Target="../tags/tag13.xml" /><Relationship Id="rId2" Type="http://schemas.openxmlformats.org/officeDocument/2006/relationships/tags" Target="../tags/tag2.xml" /><Relationship Id="rId20" Type="http://schemas.openxmlformats.org/officeDocument/2006/relationships/image" Target="../media/image7.png" /><Relationship Id="rId21" Type="http://schemas.openxmlformats.org/officeDocument/2006/relationships/image" Target="../media/image8.svg" /><Relationship Id="rId22" Type="http://schemas.openxmlformats.org/officeDocument/2006/relationships/tags" Target="../tags/tag14.xml" /><Relationship Id="rId23" Type="http://schemas.openxmlformats.org/officeDocument/2006/relationships/image" Target="../media/image9.png" /><Relationship Id="rId24" Type="http://schemas.openxmlformats.org/officeDocument/2006/relationships/image" Target="../media/image10.svg" /><Relationship Id="rId25" Type="http://schemas.openxmlformats.org/officeDocument/2006/relationships/tags" Target="../tags/tag15.xml" /><Relationship Id="rId26" Type="http://schemas.openxmlformats.org/officeDocument/2006/relationships/image" Target="../media/image11.png" /><Relationship Id="rId27" Type="http://schemas.openxmlformats.org/officeDocument/2006/relationships/image" Target="../media/image12.svg" /><Relationship Id="rId28" Type="http://schemas.openxmlformats.org/officeDocument/2006/relationships/tags" Target="../tags/tag16.xml" /><Relationship Id="rId29" Type="http://schemas.openxmlformats.org/officeDocument/2006/relationships/tags" Target="../tags/tag17.xml" /><Relationship Id="rId3" Type="http://schemas.openxmlformats.org/officeDocument/2006/relationships/tags" Target="../tags/tag3.xml" /><Relationship Id="rId30" Type="http://schemas.openxmlformats.org/officeDocument/2006/relationships/tags" Target="../tags/tag18.xml" /><Relationship Id="rId31" Type="http://schemas.openxmlformats.org/officeDocument/2006/relationships/tags" Target="../tags/tag19.xml" /><Relationship Id="rId32" Type="http://schemas.openxmlformats.org/officeDocument/2006/relationships/tags" Target="../tags/tag20.xml" /><Relationship Id="rId33" Type="http://schemas.openxmlformats.org/officeDocument/2006/relationships/tags" Target="../tags/tag21.xml" /><Relationship Id="rId34" Type="http://schemas.openxmlformats.org/officeDocument/2006/relationships/tags" Target="../tags/tag22.xml" /><Relationship Id="rId35" Type="http://schemas.openxmlformats.org/officeDocument/2006/relationships/tags" Target="../tags/tag23.xml" /><Relationship Id="rId36" Type="http://schemas.openxmlformats.org/officeDocument/2006/relationships/tags" Target="../tags/tag24.xml" /><Relationship Id="rId37" Type="http://schemas.openxmlformats.org/officeDocument/2006/relationships/tags" Target="../tags/tag25.xml" /><Relationship Id="rId38" Type="http://schemas.openxmlformats.org/officeDocument/2006/relationships/tags" Target="../tags/tag26.xml" /><Relationship Id="rId39" Type="http://schemas.openxmlformats.org/officeDocument/2006/relationships/tags" Target="../tags/tag27.xml" /><Relationship Id="rId4" Type="http://schemas.openxmlformats.org/officeDocument/2006/relationships/tags" Target="../tags/tag4.xml" /><Relationship Id="rId40" Type="http://schemas.openxmlformats.org/officeDocument/2006/relationships/tags" Target="../tags/tag28.xml" /><Relationship Id="rId41" Type="http://schemas.openxmlformats.org/officeDocument/2006/relationships/tags" Target="../tags/tag29.xml" /><Relationship Id="rId42" Type="http://schemas.openxmlformats.org/officeDocument/2006/relationships/tags" Target="../tags/tag30.xml" /><Relationship Id="rId43" Type="http://schemas.openxmlformats.org/officeDocument/2006/relationships/tags" Target="../tags/tag31.xml" /><Relationship Id="rId44" Type="http://schemas.openxmlformats.org/officeDocument/2006/relationships/tags" Target="../tags/tag32.xml" /><Relationship Id="rId45" Type="http://schemas.openxmlformats.org/officeDocument/2006/relationships/tags" Target="../tags/tag33.xml" /><Relationship Id="rId46" Type="http://schemas.openxmlformats.org/officeDocument/2006/relationships/tags" Target="../tags/tag34.xml" /><Relationship Id="rId47" Type="http://schemas.openxmlformats.org/officeDocument/2006/relationships/tags" Target="../tags/tag35.xml" /><Relationship Id="rId48" Type="http://schemas.openxmlformats.org/officeDocument/2006/relationships/tags" Target="../tags/tag36.xml" /><Relationship Id="rId49"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image" Target="../media/image15.png" /><Relationship Id="rId11" Type="http://schemas.openxmlformats.org/officeDocument/2006/relationships/image" Target="../media/image16.svg" /><Relationship Id="rId12" Type="http://schemas.openxmlformats.org/officeDocument/2006/relationships/tags" Target="../tags/tag49.xml" /><Relationship Id="rId13" Type="http://schemas.openxmlformats.org/officeDocument/2006/relationships/image" Target="../media/image17.png" /><Relationship Id="rId14" Type="http://schemas.openxmlformats.org/officeDocument/2006/relationships/image" Target="../media/image18.svg" /><Relationship Id="rId15" Type="http://schemas.openxmlformats.org/officeDocument/2006/relationships/tags" Target="../tags/tag50.xml" /><Relationship Id="rId16" Type="http://schemas.openxmlformats.org/officeDocument/2006/relationships/image" Target="../media/image19.png" /><Relationship Id="rId17" Type="http://schemas.openxmlformats.org/officeDocument/2006/relationships/image" Target="../media/image20.svg" /><Relationship Id="rId18" Type="http://schemas.openxmlformats.org/officeDocument/2006/relationships/tags" Target="../tags/tag51.xml" /><Relationship Id="rId19" Type="http://schemas.openxmlformats.org/officeDocument/2006/relationships/image" Target="../media/image21.png" /><Relationship Id="rId2" Type="http://schemas.openxmlformats.org/officeDocument/2006/relationships/tags" Target="../tags/tag43.xml" /><Relationship Id="rId20" Type="http://schemas.openxmlformats.org/officeDocument/2006/relationships/image" Target="../media/image22.svg" /><Relationship Id="rId21" Type="http://schemas.openxmlformats.org/officeDocument/2006/relationships/tags" Target="../tags/tag52.xml" /><Relationship Id="rId22" Type="http://schemas.openxmlformats.org/officeDocument/2006/relationships/image" Target="../media/image23.png" /><Relationship Id="rId23" Type="http://schemas.openxmlformats.org/officeDocument/2006/relationships/image" Target="../media/image24.svg" /><Relationship Id="rId24" Type="http://schemas.openxmlformats.org/officeDocument/2006/relationships/tags" Target="../tags/tag53.xml" /><Relationship Id="rId25" Type="http://schemas.openxmlformats.org/officeDocument/2006/relationships/tags" Target="../tags/tag54.xml" /><Relationship Id="rId26" Type="http://schemas.openxmlformats.org/officeDocument/2006/relationships/tags" Target="../tags/tag55.xml" /><Relationship Id="rId27" Type="http://schemas.openxmlformats.org/officeDocument/2006/relationships/tags" Target="../tags/tag56.xml" /><Relationship Id="rId28"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3.png" /><Relationship Id="rId8" Type="http://schemas.openxmlformats.org/officeDocument/2006/relationships/image" Target="../media/image14.svg" /><Relationship Id="rId9" Type="http://schemas.openxmlformats.org/officeDocument/2006/relationships/tags" Target="../tags/tag4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image" Target="../media/image26.svg" /><Relationship Id="rId11" Type="http://schemas.openxmlformats.org/officeDocument/2006/relationships/tags" Target="../tags/tag61.xml" /><Relationship Id="rId12" Type="http://schemas.openxmlformats.org/officeDocument/2006/relationships/image" Target="../media/image27.png" /><Relationship Id="rId13" Type="http://schemas.openxmlformats.org/officeDocument/2006/relationships/image" Target="../media/image28.svg" /><Relationship Id="rId14" Type="http://schemas.openxmlformats.org/officeDocument/2006/relationships/tags" Target="../tags/tag62.xml" /><Relationship Id="rId15" Type="http://schemas.openxmlformats.org/officeDocument/2006/relationships/image" Target="../media/image7.png" /><Relationship Id="rId16" Type="http://schemas.openxmlformats.org/officeDocument/2006/relationships/image" Target="../media/image8.svg" /><Relationship Id="rId17" Type="http://schemas.openxmlformats.org/officeDocument/2006/relationships/tags" Target="../tags/tag63.xml" /><Relationship Id="rId18" Type="http://schemas.openxmlformats.org/officeDocument/2006/relationships/image" Target="../media/image29.png" /><Relationship Id="rId19" Type="http://schemas.openxmlformats.org/officeDocument/2006/relationships/image" Target="../media/image30.svg" /><Relationship Id="rId2" Type="http://schemas.openxmlformats.org/officeDocument/2006/relationships/tags" Target="../tags/tag58.xml" /><Relationship Id="rId20" Type="http://schemas.openxmlformats.org/officeDocument/2006/relationships/tags" Target="../tags/tag64.xml" /><Relationship Id="rId21" Type="http://schemas.openxmlformats.org/officeDocument/2006/relationships/image" Target="../media/image31.png" /><Relationship Id="rId22" Type="http://schemas.openxmlformats.org/officeDocument/2006/relationships/image" Target="../media/image32.svg" /><Relationship Id="rId23" Type="http://schemas.openxmlformats.org/officeDocument/2006/relationships/tags" Target="../tags/tag65.xml" /><Relationship Id="rId24" Type="http://schemas.openxmlformats.org/officeDocument/2006/relationships/tags" Target="../tags/tag66.xml" /><Relationship Id="rId25" Type="http://schemas.openxmlformats.org/officeDocument/2006/relationships/tags" Target="../tags/tag67.xml" /><Relationship Id="rId26" Type="http://schemas.openxmlformats.org/officeDocument/2006/relationships/tags" Target="../tags/tag68.xml" /><Relationship Id="rId27" Type="http://schemas.openxmlformats.org/officeDocument/2006/relationships/tags" Target="../tags/tag69.xml" /><Relationship Id="rId28" Type="http://schemas.openxmlformats.org/officeDocument/2006/relationships/slideMaster" Target="../slideMasters/slideMaster2.xml" /><Relationship Id="rId3" Type="http://schemas.openxmlformats.org/officeDocument/2006/relationships/image" Target="../media/image13.png" /><Relationship Id="rId4" Type="http://schemas.openxmlformats.org/officeDocument/2006/relationships/image" Target="../media/image14.svg" /><Relationship Id="rId5" Type="http://schemas.openxmlformats.org/officeDocument/2006/relationships/tags" Target="../tags/tag59.xml" /><Relationship Id="rId6" Type="http://schemas.openxmlformats.org/officeDocument/2006/relationships/image" Target="../media/image3.png" /><Relationship Id="rId7" Type="http://schemas.openxmlformats.org/officeDocument/2006/relationships/image" Target="../media/image4.svg" /><Relationship Id="rId8" Type="http://schemas.openxmlformats.org/officeDocument/2006/relationships/tags" Target="../tags/tag60.xml" /><Relationship Id="rId9" Type="http://schemas.openxmlformats.org/officeDocument/2006/relationships/image" Target="../media/image25.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B2D799-A6A7-4F34-8468-CA03B759B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858D20-C8FF-4A29-825A-090185A35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4A09A4-A925-4AD5-80D2-84ED49DE01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E64678-740F-44F9-BA30-1EAD46913A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6876CB-7A0F-4F34-B8A7-998F89F136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FEEB3B-7F09-4382-87B8-121CEA27FE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2A61C2-A542-4AB4-BF66-0F645AA822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1BC84D-3600-47DE-A692-433C78BCAB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748FC6-D769-45C8-941E-81470A79C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449A46-474D-4689-AA49-ED90B5A2B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7481D4-BB84-4952-BB03-18D143C57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cxnSp>
        <p:nvCxnSpPr>
          <p:cNvPr id="3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8" name="署名"/>
          <p:cNvSpPr txBox="1">
            <a:spLocks noGrp="1"/>
          </p:cNvSpPr>
          <p:nvPr>
            <p:ph type="body" idx="33" hasCustomPrompt="1"/>
            <p:custDataLst>
              <p:tags r:id="rId4"/>
            </p:custDataLst>
          </p:nvPr>
        </p:nvSpPr>
        <p:spPr>
          <a:xfrm>
            <a:off x="9875520" y="3420110"/>
            <a:ext cx="1574800" cy="45593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24"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7"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8"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9"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20"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15" name="5" descr="5资源 6"/>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12" name="3" descr="6资源 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7" name="7" descr="4资源 5"/>
          <p:cNvPicPr>
            <a:picLocks noChangeAspect="1"/>
          </p:cNvPicPr>
          <p:nvPr>
            <p:custDataLst>
              <p:tags r:id="rId19"/>
            </p:custDataLst>
          </p:nvPr>
        </p:nvPicPr>
        <p:blipFill>
          <a:blip r:embed="rId17">
            <a:extLst>
              <a:ext uri="{96DAC541-7B7A-43D3-8B79-37D633B846F1}">
                <asvg:svgBlip xmlns:asvg="http://schemas.microsoft.com/office/drawing/2016/SVG/main" r:embed="rId18"/>
              </a:ext>
            </a:extLst>
          </a:blip>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8" name="1" descr="1资源 2"/>
          <p:cNvPicPr>
            <a:picLocks noChangeAspect="1"/>
          </p:cNvPicPr>
          <p:nvPr>
            <p:custDataLst>
              <p:tags r:id="rId22"/>
            </p:custDataLst>
          </p:nvPr>
        </p:nvPicPr>
        <p:blipFill>
          <a:blip r:embed="rId20">
            <a:extLst>
              <a:ext uri="{96DAC541-7B7A-43D3-8B79-37D633B846F1}">
                <asvg:svgBlip xmlns:asvg="http://schemas.microsoft.com/office/drawing/2016/SVG/main" r:embed="rId21"/>
              </a:ext>
            </a:extLst>
          </a:blip>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9" name="2" descr="2资源 3"/>
          <p:cNvPicPr>
            <a:picLocks noChangeAspect="1"/>
          </p:cNvPicPr>
          <p:nvPr>
            <p:custDataLst>
              <p:tags r:id="rId25"/>
            </p:custDataLst>
          </p:nvPr>
        </p:nvPicPr>
        <p:blipFill>
          <a:blip r:embed="rId23">
            <a:extLst>
              <a:ext uri="{96DAC541-7B7A-43D3-8B79-37D633B846F1}">
                <asvg:svgBlip xmlns:asvg="http://schemas.microsoft.com/office/drawing/2016/SVG/main" r:embed="rId24"/>
              </a:ext>
            </a:extLst>
          </a:blip>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10" name="6" descr="3资源 4"/>
          <p:cNvPicPr>
            <a:picLocks noChangeAspect="1"/>
          </p:cNvPicPr>
          <p:nvPr>
            <p:custDataLst>
              <p:tags r:id="rId28"/>
            </p:custDataLst>
          </p:nvPr>
        </p:nvPicPr>
        <p:blipFill>
          <a:blip r:embed="rId26">
            <a:extLst>
              <a:ext uri="{96DAC541-7B7A-43D3-8B79-37D633B846F1}">
                <asvg:svgBlip xmlns:asvg="http://schemas.microsoft.com/office/drawing/2016/SVG/main" r:embed="rId27"/>
              </a:ext>
            </a:extLst>
          </a:blip>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1" name="椭圆 10"/>
          <p:cNvSpPr/>
          <p:nvPr>
            <p:custDataLst>
              <p:tags r:id="rId29"/>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3" name="椭圆 12"/>
          <p:cNvSpPr>
            <a:spLocks noChangeAspect="1"/>
          </p:cNvSpPr>
          <p:nvPr>
            <p:custDataLst>
              <p:tags r:id="rId30"/>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4" name="椭圆 13"/>
          <p:cNvSpPr/>
          <p:nvPr>
            <p:custDataLst>
              <p:tags r:id="rId31"/>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21" name="椭圆 20"/>
          <p:cNvSpPr>
            <a:spLocks noChangeAspect="1"/>
          </p:cNvSpPr>
          <p:nvPr>
            <p:custDataLst>
              <p:tags r:id="rId32"/>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2" name="椭圆 21"/>
          <p:cNvSpPr>
            <a:spLocks noChangeAspect="1"/>
          </p:cNvSpPr>
          <p:nvPr>
            <p:custDataLst>
              <p:tags r:id="rId33"/>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3" name="椭圆 22"/>
          <p:cNvSpPr/>
          <p:nvPr>
            <p:custDataLst>
              <p:tags r:id="rId34"/>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5" name="椭圆 24"/>
          <p:cNvSpPr/>
          <p:nvPr>
            <p:custDataLst>
              <p:tags r:id="rId35"/>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6" name="椭圆 25"/>
          <p:cNvSpPr>
            <a:spLocks noChangeAspect="1"/>
          </p:cNvSpPr>
          <p:nvPr>
            <p:custDataLst>
              <p:tags r:id="rId36"/>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7" name="椭圆 26"/>
          <p:cNvSpPr/>
          <p:nvPr>
            <p:custDataLst>
              <p:tags r:id="rId37"/>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9" name="椭圆 28"/>
          <p:cNvSpPr>
            <a:spLocks noChangeAspect="1"/>
          </p:cNvSpPr>
          <p:nvPr>
            <p:custDataLst>
              <p:tags r:id="rId38"/>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0" name="椭圆 29"/>
          <p:cNvSpPr>
            <a:spLocks noChangeAspect="1"/>
          </p:cNvSpPr>
          <p:nvPr>
            <p:custDataLst>
              <p:tags r:id="rId39"/>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1" name="椭圆 30"/>
          <p:cNvSpPr/>
          <p:nvPr>
            <p:custDataLst>
              <p:tags r:id="rId40"/>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2" name="矩形 31"/>
          <p:cNvSpPr/>
          <p:nvPr>
            <p:custDataLst>
              <p:tags r:id="rId41"/>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3" name="矩形 32"/>
          <p:cNvSpPr/>
          <p:nvPr>
            <p:custDataLst>
              <p:tags r:id="rId42"/>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4" name="椭圆 33"/>
          <p:cNvSpPr>
            <a:spLocks noChangeAspect="1"/>
          </p:cNvSpPr>
          <p:nvPr>
            <p:custDataLst>
              <p:tags r:id="rId43"/>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5" name="椭圆 34"/>
          <p:cNvSpPr/>
          <p:nvPr>
            <p:custDataLst>
              <p:tags r:id="rId44"/>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6" name="椭圆 35"/>
          <p:cNvSpPr>
            <a:spLocks noChangeAspect="1"/>
          </p:cNvSpPr>
          <p:nvPr>
            <p:custDataLst>
              <p:tags r:id="rId45"/>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4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4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4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4"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10"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9"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8"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71"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72"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73"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7" name="5" descr="5资源 6"/>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6" name="3" descr="6资源 7"/>
          <p:cNvPicPr>
            <a:picLocks noChangeAspect="1"/>
          </p:cNvPicPr>
          <p:nvPr>
            <p:custDataLst>
              <p:tags r:id="rId12"/>
            </p:custDataLst>
          </p:nvPr>
        </p:nvPicPr>
        <p:blipFill>
          <a:blip r:embed="rId10">
            <a:extLst>
              <a:ext uri="{96DAC541-7B7A-43D3-8B79-37D633B846F1}">
                <asvg:svgBlip xmlns:asvg="http://schemas.microsoft.com/office/drawing/2016/SVG/main" r:embed="rId11"/>
              </a:ext>
            </a:extLst>
          </a:blip>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12" name="4" descr="7资源 8"/>
          <p:cNvPicPr>
            <a:picLocks noChangeAspect="1"/>
          </p:cNvPicPr>
          <p:nvPr>
            <p:custDataLst>
              <p:tags r:id="rId15"/>
            </p:custDataLst>
          </p:nvPr>
        </p:nvPicPr>
        <p:blipFill>
          <a:blip r:embed="rId13">
            <a:extLst>
              <a:ext uri="{96DAC541-7B7A-43D3-8B79-37D633B846F1}">
                <asvg:svgBlip xmlns:asvg="http://schemas.microsoft.com/office/drawing/2016/SVG/main" r:embed="rId14"/>
              </a:ext>
            </a:extLst>
          </a:blip>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13" name="7" descr="4资源 5"/>
          <p:cNvPicPr>
            <a:picLocks noChangeAspect="1"/>
          </p:cNvPicPr>
          <p:nvPr>
            <p:custDataLst>
              <p:tags r:id="rId18"/>
            </p:custDataLst>
          </p:nvPr>
        </p:nvPicPr>
        <p:blipFill>
          <a:blip r:embed="rId16">
            <a:extLst>
              <a:ext uri="{96DAC541-7B7A-43D3-8B79-37D633B846F1}">
                <asvg:svgBlip xmlns:asvg="http://schemas.microsoft.com/office/drawing/2016/SVG/main" r:embed="rId17"/>
              </a:ext>
            </a:extLst>
          </a:blip>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15" name="2" descr="2资源 3"/>
          <p:cNvPicPr>
            <a:picLocks noChangeAspect="1"/>
          </p:cNvPicPr>
          <p:nvPr>
            <p:custDataLst>
              <p:tags r:id="rId21"/>
            </p:custDataLst>
          </p:nvPr>
        </p:nvPicPr>
        <p:blipFill>
          <a:blip r:embed="rId19">
            <a:extLst>
              <a:ext uri="{96DAC541-7B7A-43D3-8B79-37D633B846F1}">
                <asvg:svgBlip xmlns:asvg="http://schemas.microsoft.com/office/drawing/2016/SVG/main" r:embed="rId20"/>
              </a:ext>
            </a:extLst>
          </a:blip>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16" name="6" descr="3资源 4"/>
          <p:cNvPicPr>
            <a:picLocks noChangeAspect="1"/>
          </p:cNvPicPr>
          <p:nvPr>
            <p:custDataLst>
              <p:tags r:id="rId24"/>
            </p:custDataLst>
          </p:nvPr>
        </p:nvPicPr>
        <p:blipFill>
          <a:blip r:embed="rId22">
            <a:extLst>
              <a:ext uri="{96DAC541-7B7A-43D3-8B79-37D633B846F1}">
                <asvg:svgBlip xmlns:asvg="http://schemas.microsoft.com/office/drawing/2016/SVG/main" r:embed="rId23"/>
              </a:ext>
            </a:extLst>
          </a:blip>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3" name="日期占位符 2"/>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6"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5"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14" name="5" descr="5资源 6"/>
          <p:cNvPicPr>
            <a:picLocks noChangeAspect="1"/>
          </p:cNvPicPr>
          <p:nvPr>
            <p:custDataLst>
              <p:tags r:id="rId5"/>
            </p:custDataLst>
          </p:nvPr>
        </p:nvPicPr>
        <p:blipFill>
          <a:blip r:embed="rId3">
            <a:extLst>
              <a:ext uri="{96DAC541-7B7A-43D3-8B79-37D633B846F1}">
                <asvg:svgBlip xmlns:asvg="http://schemas.microsoft.com/office/drawing/2016/SVG/main" r:embed="rId4"/>
              </a:ext>
            </a:extLst>
          </a:blip>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7" name="3" descr="6资源 7"/>
          <p:cNvPicPr>
            <a:picLocks noChangeAspect="1"/>
          </p:cNvPicPr>
          <p:nvPr>
            <p:custDataLst>
              <p:tags r:id="rId8"/>
            </p:custDataLst>
          </p:nvPr>
        </p:nvPicPr>
        <p:blipFill>
          <a:blip r:embed="rId6">
            <a:extLst>
              <a:ext uri="{96DAC541-7B7A-43D3-8B79-37D633B846F1}">
                <asvg:svgBlip xmlns:asvg="http://schemas.microsoft.com/office/drawing/2016/SVG/main" r:embed="rId7"/>
              </a:ext>
            </a:extLst>
          </a:blip>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8" name="4" descr="7资源 8"/>
          <p:cNvPicPr>
            <a:picLocks noChangeAspect="1"/>
          </p:cNvPicPr>
          <p:nvPr>
            <p:custDataLst>
              <p:tags r:id="rId11"/>
            </p:custDataLst>
          </p:nvPr>
        </p:nvPicPr>
        <p:blipFill>
          <a:blip r:embed="rId9">
            <a:extLst>
              <a:ext uri="{96DAC541-7B7A-43D3-8B79-37D633B846F1}">
                <asvg:svgBlip xmlns:asvg="http://schemas.microsoft.com/office/drawing/2016/SVG/main" r:embed="rId10"/>
              </a:ext>
            </a:extLst>
          </a:blip>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9" name="7" descr="4资源 5"/>
          <p:cNvPicPr>
            <a:picLocks noChangeAspect="1"/>
          </p:cNvPicPr>
          <p:nvPr>
            <p:custDataLst>
              <p:tags r:id="rId14"/>
            </p:custDataLst>
          </p:nvPr>
        </p:nvPicPr>
        <p:blipFill>
          <a:blip r:embed="rId12">
            <a:extLst>
              <a:ext uri="{96DAC541-7B7A-43D3-8B79-37D633B846F1}">
                <asvg:svgBlip xmlns:asvg="http://schemas.microsoft.com/office/drawing/2016/SVG/main" r:embed="rId13"/>
              </a:ext>
            </a:extLst>
          </a:blip>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10" name="1" descr="1资源 2"/>
          <p:cNvPicPr>
            <a:picLocks noChangeAspect="1"/>
          </p:cNvPicPr>
          <p:nvPr>
            <p:custDataLst>
              <p:tags r:id="rId17"/>
            </p:custDataLst>
          </p:nvPr>
        </p:nvPicPr>
        <p:blipFill>
          <a:blip r:embed="rId15">
            <a:extLst>
              <a:ext uri="{96DAC541-7B7A-43D3-8B79-37D633B846F1}">
                <asvg:svgBlip xmlns:asvg="http://schemas.microsoft.com/office/drawing/2016/SVG/main" r:embed="rId16"/>
              </a:ext>
            </a:extLst>
          </a:blip>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11" name="2" descr="2资源 3"/>
          <p:cNvPicPr>
            <a:picLocks noChangeAspect="1"/>
          </p:cNvPicPr>
          <p:nvPr>
            <p:custDataLst>
              <p:tags r:id="rId20"/>
            </p:custDataLst>
          </p:nvPr>
        </p:nvPicPr>
        <p:blipFill>
          <a:blip r:embed="rId18">
            <a:extLst>
              <a:ext uri="{96DAC541-7B7A-43D3-8B79-37D633B846F1}">
                <asvg:svgBlip xmlns:asvg="http://schemas.microsoft.com/office/drawing/2016/SVG/main" r:embed="rId19"/>
              </a:ext>
            </a:extLst>
          </a:blip>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12" name="6" descr="3资源 4"/>
          <p:cNvPicPr>
            <a:picLocks noChangeAspect="1"/>
          </p:cNvPicPr>
          <p:nvPr>
            <p:custDataLst>
              <p:tags r:id="rId23"/>
            </p:custDataLst>
          </p:nvPr>
        </p:nvPicPr>
        <p:blipFill>
          <a:blip r:embed="rId21">
            <a:extLst>
              <a:ext uri="{96DAC541-7B7A-43D3-8B79-37D633B846F1}">
                <asvg:svgBlip xmlns:asvg="http://schemas.microsoft.com/office/drawing/2016/SVG/main" r:embed="rId22"/>
              </a:ext>
            </a:extLst>
          </a:blip>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3" name="矩形 12"/>
          <p:cNvSpPr/>
          <p:nvPr>
            <p:custDataLst>
              <p:tags r:id="rId24"/>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2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26"/>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2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0"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9"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8"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5"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4"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1"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7"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6"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7"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7"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39"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28"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22"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21"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4" name="署名"/>
          <p:cNvSpPr txBox="1">
            <a:spLocks noGrp="1"/>
          </p:cNvSpPr>
          <p:nvPr>
            <p:ph type="body" idx="31" hasCustomPrompt="1"/>
            <p:custDataLst>
              <p:tags r:id="rId6"/>
            </p:custDataLst>
          </p:nvPr>
        </p:nvSpPr>
        <p:spPr>
          <a:xfrm>
            <a:off x="977900" y="3488055"/>
            <a:ext cx="1569085" cy="42291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24"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8"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7"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9"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1"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2"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5"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6"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7"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8"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9"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3"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7"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29"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0"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1"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33"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4"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5"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6"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37"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8"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2"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3"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uFillTx/>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tags" Target="../tags/tag183.xml" /><Relationship Id="rId19" Type="http://schemas.openxmlformats.org/officeDocument/2006/relationships/tags" Target="../tags/tag184.xml" /><Relationship Id="rId2" Type="http://schemas.openxmlformats.org/officeDocument/2006/relationships/tags" Target="../tags/tag167.xml" /><Relationship Id="rId20" Type="http://schemas.openxmlformats.org/officeDocument/2006/relationships/tags" Target="../tags/tag185.xml" /><Relationship Id="rId21" Type="http://schemas.openxmlformats.org/officeDocument/2006/relationships/tags" Target="../tags/tag186.xml" /><Relationship Id="rId22" Type="http://schemas.openxmlformats.org/officeDocument/2006/relationships/tags" Target="../tags/tag187.xml" /><Relationship Id="rId23" Type="http://schemas.openxmlformats.org/officeDocument/2006/relationships/tags" Target="../tags/tag188.xml" /><Relationship Id="rId24" Type="http://schemas.openxmlformats.org/officeDocument/2006/relationships/tags" Target="../tags/tag189.xml" /><Relationship Id="rId25" Type="http://schemas.openxmlformats.org/officeDocument/2006/relationships/tags" Target="../tags/tag190.xml" /><Relationship Id="rId26" Type="http://schemas.openxmlformats.org/officeDocument/2006/relationships/tags" Target="../tags/tag191.xml" /><Relationship Id="rId27" Type="http://schemas.openxmlformats.org/officeDocument/2006/relationships/tags" Target="../tags/tag192.xml" /><Relationship Id="rId28" Type="http://schemas.openxmlformats.org/officeDocument/2006/relationships/tags" Target="../tags/tag193.xml" /><Relationship Id="rId29" Type="http://schemas.openxmlformats.org/officeDocument/2006/relationships/tags" Target="../tags/tag194.xml" /><Relationship Id="rId3" Type="http://schemas.openxmlformats.org/officeDocument/2006/relationships/tags" Target="../tags/tag168.xml" /><Relationship Id="rId30" Type="http://schemas.openxmlformats.org/officeDocument/2006/relationships/tags" Target="../tags/tag195.xml" /><Relationship Id="rId31" Type="http://schemas.openxmlformats.org/officeDocument/2006/relationships/tags" Target="../tags/tag196.xml" /><Relationship Id="rId32" Type="http://schemas.openxmlformats.org/officeDocument/2006/relationships/tags" Target="../tags/tag197.xml" /><Relationship Id="rId33" Type="http://schemas.openxmlformats.org/officeDocument/2006/relationships/tags" Target="../tags/tag198.xml" /><Relationship Id="rId34" Type="http://schemas.openxmlformats.org/officeDocument/2006/relationships/tags" Target="../tags/tag199.xml" /><Relationship Id="rId35" Type="http://schemas.openxmlformats.org/officeDocument/2006/relationships/tags" Target="../tags/tag200.xml" /><Relationship Id="rId36" Type="http://schemas.openxmlformats.org/officeDocument/2006/relationships/tags" Target="../tags/tag201.xml" /><Relationship Id="rId37" Type="http://schemas.openxmlformats.org/officeDocument/2006/relationships/tags" Target="../tags/tag202.xml" /><Relationship Id="rId38" Type="http://schemas.openxmlformats.org/officeDocument/2006/relationships/tags" Target="../tags/tag203.xml" /><Relationship Id="rId39" Type="http://schemas.openxmlformats.org/officeDocument/2006/relationships/tags" Target="../tags/tag204.xml" /><Relationship Id="rId4" Type="http://schemas.openxmlformats.org/officeDocument/2006/relationships/tags" Target="../tags/tag169.xml" /><Relationship Id="rId40" Type="http://schemas.openxmlformats.org/officeDocument/2006/relationships/tags" Target="../tags/tag205.xml" /><Relationship Id="rId41" Type="http://schemas.openxmlformats.org/officeDocument/2006/relationships/tags" Target="../tags/tag206.xml" /><Relationship Id="rId42" Type="http://schemas.openxmlformats.org/officeDocument/2006/relationships/tags" Target="../tags/tag207.xml" /><Relationship Id="rId43" Type="http://schemas.openxmlformats.org/officeDocument/2006/relationships/tags" Target="../tags/tag208.xml" /><Relationship Id="rId44" Type="http://schemas.openxmlformats.org/officeDocument/2006/relationships/tags" Target="../tags/tag209.xml" /><Relationship Id="rId45" Type="http://schemas.openxmlformats.org/officeDocument/2006/relationships/tags" Target="../tags/tag210.xml" /><Relationship Id="rId46" Type="http://schemas.openxmlformats.org/officeDocument/2006/relationships/tags" Target="../tags/tag211.xml" /><Relationship Id="rId47" Type="http://schemas.openxmlformats.org/officeDocument/2006/relationships/tags" Target="../tags/tag212.xml" /><Relationship Id="rId48" Type="http://schemas.openxmlformats.org/officeDocument/2006/relationships/tags" Target="../tags/tag213.xml" /><Relationship Id="rId49" Type="http://schemas.openxmlformats.org/officeDocument/2006/relationships/tags" Target="../tags/tag214.xml" /><Relationship Id="rId5" Type="http://schemas.openxmlformats.org/officeDocument/2006/relationships/tags" Target="../tags/tag170.xml" /><Relationship Id="rId50" Type="http://schemas.openxmlformats.org/officeDocument/2006/relationships/tags" Target="../tags/tag215.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tags" Target="../tags/tag227.xml" /><Relationship Id="rId14" Type="http://schemas.openxmlformats.org/officeDocument/2006/relationships/tags" Target="../tags/tag228.xml" /><Relationship Id="rId15" Type="http://schemas.openxmlformats.org/officeDocument/2006/relationships/tags" Target="../tags/tag229.xml" /><Relationship Id="rId16" Type="http://schemas.openxmlformats.org/officeDocument/2006/relationships/tags" Target="../tags/tag230.xml" /><Relationship Id="rId17" Type="http://schemas.openxmlformats.org/officeDocument/2006/relationships/tags" Target="../tags/tag231.xml" /><Relationship Id="rId18" Type="http://schemas.openxmlformats.org/officeDocument/2006/relationships/tags" Target="../tags/tag232.xml" /><Relationship Id="rId19" Type="http://schemas.openxmlformats.org/officeDocument/2006/relationships/tags" Target="../tags/tag233.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tags" Target="../tags/tag246.xml" /><Relationship Id="rId15" Type="http://schemas.openxmlformats.org/officeDocument/2006/relationships/tags" Target="../tags/tag247.xml" /><Relationship Id="rId16" Type="http://schemas.openxmlformats.org/officeDocument/2006/relationships/tags" Target="../tags/tag248.xml" /><Relationship Id="rId17" Type="http://schemas.openxmlformats.org/officeDocument/2006/relationships/tags" Target="../tags/tag249.xml" /><Relationship Id="rId18" Type="http://schemas.openxmlformats.org/officeDocument/2006/relationships/tags" Target="../tags/tag250.xml" /><Relationship Id="rId19" Type="http://schemas.openxmlformats.org/officeDocument/2006/relationships/tags" Target="../tags/tag251.xml" /><Relationship Id="rId2" Type="http://schemas.openxmlformats.org/officeDocument/2006/relationships/tags" Target="../tags/tag234.xml" /><Relationship Id="rId20" Type="http://schemas.openxmlformats.org/officeDocument/2006/relationships/tags" Target="../tags/tag252.xml" /><Relationship Id="rId21" Type="http://schemas.openxmlformats.org/officeDocument/2006/relationships/tags" Target="../tags/tag253.xml" /><Relationship Id="rId22" Type="http://schemas.openxmlformats.org/officeDocument/2006/relationships/tags" Target="../tags/tag254.xml" /><Relationship Id="rId23" Type="http://schemas.openxmlformats.org/officeDocument/2006/relationships/tags" Target="../tags/tag255.xml" /><Relationship Id="rId24" Type="http://schemas.openxmlformats.org/officeDocument/2006/relationships/tags" Target="../tags/tag256.xml" /><Relationship Id="rId25" Type="http://schemas.openxmlformats.org/officeDocument/2006/relationships/tags" Target="../tags/tag257.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tags" Target="../tags/tag271.xml" /><Relationship Id="rId13" Type="http://schemas.openxmlformats.org/officeDocument/2006/relationships/tags" Target="../tags/tag272.xml" /><Relationship Id="rId14" Type="http://schemas.openxmlformats.org/officeDocument/2006/relationships/tags" Target="../tags/tag273.xml" /><Relationship Id="rId15" Type="http://schemas.openxmlformats.org/officeDocument/2006/relationships/tags" Target="../tags/tag274.xml" /><Relationship Id="rId16" Type="http://schemas.openxmlformats.org/officeDocument/2006/relationships/tags" Target="../tags/tag275.xml" /><Relationship Id="rId17" Type="http://schemas.openxmlformats.org/officeDocument/2006/relationships/tags" Target="../tags/tag276.xml" /><Relationship Id="rId18" Type="http://schemas.openxmlformats.org/officeDocument/2006/relationships/tags" Target="../tags/tag277.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tags" Target="../tags/tag267.xml" /><Relationship Id="rId9" Type="http://schemas.openxmlformats.org/officeDocument/2006/relationships/tags" Target="../tags/tag26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8.xml" /><Relationship Id="rId11" Type="http://schemas.openxmlformats.org/officeDocument/2006/relationships/tags" Target="../tags/tag309.xml" /><Relationship Id="rId12" Type="http://schemas.openxmlformats.org/officeDocument/2006/relationships/tags" Target="../tags/tag310.xml" /><Relationship Id="rId13" Type="http://schemas.openxmlformats.org/officeDocument/2006/relationships/tags" Target="../tags/tag311.xml" /><Relationship Id="rId14" Type="http://schemas.openxmlformats.org/officeDocument/2006/relationships/tags" Target="../tags/tag312.xml" /><Relationship Id="rId15" Type="http://schemas.openxmlformats.org/officeDocument/2006/relationships/tags" Target="../tags/tag313.xml" /><Relationship Id="rId16" Type="http://schemas.openxmlformats.org/officeDocument/2006/relationships/tags" Target="../tags/tag314.xml" /><Relationship Id="rId17" Type="http://schemas.openxmlformats.org/officeDocument/2006/relationships/tags" Target="../tags/tag315.xml" /><Relationship Id="rId18" Type="http://schemas.openxmlformats.org/officeDocument/2006/relationships/tags" Target="../tags/tag316.xml" /><Relationship Id="rId19" Type="http://schemas.openxmlformats.org/officeDocument/2006/relationships/tags" Target="../tags/tag317.xml" /><Relationship Id="rId2" Type="http://schemas.openxmlformats.org/officeDocument/2006/relationships/tags" Target="../tags/tag300.xml" /><Relationship Id="rId20" Type="http://schemas.openxmlformats.org/officeDocument/2006/relationships/tags" Target="../tags/tag318.xml" /><Relationship Id="rId21" Type="http://schemas.openxmlformats.org/officeDocument/2006/relationships/tags" Target="../tags/tag319.xml" /><Relationship Id="rId22" Type="http://schemas.openxmlformats.org/officeDocument/2006/relationships/tags" Target="../tags/tag320.xml" /><Relationship Id="rId23" Type="http://schemas.openxmlformats.org/officeDocument/2006/relationships/tags" Target="../tags/tag321.xml" /><Relationship Id="rId24" Type="http://schemas.openxmlformats.org/officeDocument/2006/relationships/tags" Target="../tags/tag322.xml" /><Relationship Id="rId25" Type="http://schemas.openxmlformats.org/officeDocument/2006/relationships/tags" Target="../tags/tag323.xml" /><Relationship Id="rId26" Type="http://schemas.openxmlformats.org/officeDocument/2006/relationships/tags" Target="../tags/tag324.xml" /><Relationship Id="rId27" Type="http://schemas.openxmlformats.org/officeDocument/2006/relationships/tags" Target="../tags/tag325.xml" /><Relationship Id="rId28" Type="http://schemas.openxmlformats.org/officeDocument/2006/relationships/tags" Target="../tags/tag326.xml" /><Relationship Id="rId29" Type="http://schemas.openxmlformats.org/officeDocument/2006/relationships/tags" Target="../tags/tag327.xml" /><Relationship Id="rId3" Type="http://schemas.openxmlformats.org/officeDocument/2006/relationships/tags" Target="../tags/tag301.xml" /><Relationship Id="rId30" Type="http://schemas.openxmlformats.org/officeDocument/2006/relationships/tags" Target="../tags/tag328.xml" /><Relationship Id="rId31" Type="http://schemas.openxmlformats.org/officeDocument/2006/relationships/tags" Target="../tags/tag329.xml" /><Relationship Id="rId32" Type="http://schemas.openxmlformats.org/officeDocument/2006/relationships/tags" Target="../tags/tag330.xml" /><Relationship Id="rId33" Type="http://schemas.openxmlformats.org/officeDocument/2006/relationships/tags" Target="../tags/tag331.xml" /><Relationship Id="rId34" Type="http://schemas.openxmlformats.org/officeDocument/2006/relationships/tags" Target="../tags/tag332.xml" /><Relationship Id="rId35" Type="http://schemas.openxmlformats.org/officeDocument/2006/relationships/tags" Target="../tags/tag333.xml" /><Relationship Id="rId36" Type="http://schemas.openxmlformats.org/officeDocument/2006/relationships/tags" Target="../tags/tag334.xml" /><Relationship Id="rId37" Type="http://schemas.openxmlformats.org/officeDocument/2006/relationships/tags" Target="../tags/tag335.xml" /><Relationship Id="rId38" Type="http://schemas.openxmlformats.org/officeDocument/2006/relationships/tags" Target="../tags/tag336.xml" /><Relationship Id="rId39" Type="http://schemas.openxmlformats.org/officeDocument/2006/relationships/tags" Target="../tags/tag337.xml" /><Relationship Id="rId4" Type="http://schemas.openxmlformats.org/officeDocument/2006/relationships/tags" Target="../tags/tag302.xml" /><Relationship Id="rId40" Type="http://schemas.openxmlformats.org/officeDocument/2006/relationships/tags" Target="../tags/tag338.xml" /><Relationship Id="rId41" Type="http://schemas.openxmlformats.org/officeDocument/2006/relationships/tags" Target="../tags/tag339.xml" /><Relationship Id="rId42" Type="http://schemas.openxmlformats.org/officeDocument/2006/relationships/tags" Target="../tags/tag340.xml" /><Relationship Id="rId43" Type="http://schemas.openxmlformats.org/officeDocument/2006/relationships/tags" Target="../tags/tag341.xml"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tags" Target="../tags/tag306.xml" /><Relationship Id="rId9" Type="http://schemas.openxmlformats.org/officeDocument/2006/relationships/tags" Target="../tags/tag30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42.xml" /><Relationship Id="rId3" Type="http://schemas.openxmlformats.org/officeDocument/2006/relationships/tags" Target="../tags/tag343.xml" /><Relationship Id="rId4" Type="http://schemas.openxmlformats.org/officeDocument/2006/relationships/tags" Target="../tags/tag34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3.xml" /><Relationship Id="rId11" Type="http://schemas.openxmlformats.org/officeDocument/2006/relationships/tags" Target="../tags/tag354.xml" /><Relationship Id="rId12" Type="http://schemas.openxmlformats.org/officeDocument/2006/relationships/tags" Target="../tags/tag355.xml" /><Relationship Id="rId13" Type="http://schemas.openxmlformats.org/officeDocument/2006/relationships/tags" Target="../tags/tag356.xml" /><Relationship Id="rId14" Type="http://schemas.openxmlformats.org/officeDocument/2006/relationships/tags" Target="../tags/tag357.xml" /><Relationship Id="rId15" Type="http://schemas.openxmlformats.org/officeDocument/2006/relationships/tags" Target="../tags/tag358.xml" /><Relationship Id="rId16" Type="http://schemas.openxmlformats.org/officeDocument/2006/relationships/tags" Target="../tags/tag359.xml" /><Relationship Id="rId17" Type="http://schemas.openxmlformats.org/officeDocument/2006/relationships/tags" Target="../tags/tag360.xml" /><Relationship Id="rId18" Type="http://schemas.openxmlformats.org/officeDocument/2006/relationships/tags" Target="../tags/tag361.xml" /><Relationship Id="rId2" Type="http://schemas.openxmlformats.org/officeDocument/2006/relationships/tags" Target="../tags/tag345.xml" /><Relationship Id="rId3" Type="http://schemas.openxmlformats.org/officeDocument/2006/relationships/tags" Target="../tags/tag346.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tags" Target="../tags/tag349.xml" /><Relationship Id="rId7" Type="http://schemas.openxmlformats.org/officeDocument/2006/relationships/tags" Target="../tags/tag350.xml" /><Relationship Id="rId8" Type="http://schemas.openxmlformats.org/officeDocument/2006/relationships/tags" Target="../tags/tag351.xml" /><Relationship Id="rId9" Type="http://schemas.openxmlformats.org/officeDocument/2006/relationships/tags" Target="../tags/tag35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2706003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文本占位符 23"/>
          <p:cNvSpPr>
            <a:spLocks noGrp="1"/>
          </p:cNvSpPr>
          <p:nvPr>
            <p:ph type="body" idx="33"/>
            <p:custDataLst>
              <p:tags r:id="rId3"/>
            </p:custDataLst>
          </p:nvPr>
        </p:nvSpPr>
        <p:spPr/>
        <p:txBody>
          <a:bodyPr/>
          <a:lstStyle/>
          <a:p>
            <a:r>
              <a:rPr lang="zh-CN" altLang="en-US"/>
              <a:t>汇报人：_</a:t>
            </a:r>
            <a:endParaRPr lang="zh-CN" altLang="en-US"/>
          </a:p>
        </p:txBody>
      </p:sp>
      <p:sp>
        <p:nvSpPr>
          <p:cNvPr id="37" name="文本占位符 36"/>
          <p:cNvSpPr>
            <a:spLocks noGrp="1"/>
          </p:cNvSpPr>
          <p:nvPr>
            <p:ph type="body" idx="32"/>
            <p:custDataLst>
              <p:tags r:id="rId4"/>
            </p:custDataLst>
          </p:nvPr>
        </p:nvSpPr>
        <p:spPr/>
        <p:txBody>
          <a:bodyPr/>
          <a:lstStyle/>
          <a:p>
            <a:r>
              <a:rPr lang="zh-CN" altLang="en-US"/>
              <a:t>_,a click to unlimited possibilities</a:t>
            </a:r>
            <a:endParaRPr lang="zh-CN" altLang="en-US"/>
          </a:p>
        </p:txBody>
      </p:sp>
      <p:sp>
        <p:nvSpPr>
          <p:cNvPr id="38" name="标题 37"/>
          <p:cNvSpPr>
            <a:spLocks noGrp="1"/>
          </p:cNvSpPr>
          <p:nvPr>
            <p:ph type="title" idx="31"/>
            <p:custDataLst>
              <p:tags r:id="rId5"/>
            </p:custDataLst>
          </p:nvPr>
        </p:nvSpPr>
        <p:spPr/>
        <p:txBody>
          <a:bodyPr/>
          <a:lstStyle/>
          <a:p>
            <a:r>
              <a:rPr lang="zh-CN" altLang="en-US"/>
              <a:t>变态反应试验的护理查房</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文本占位符 11"/>
          <p:cNvSpPr>
            <a:spLocks noGrp="1"/>
          </p:cNvSpPr>
          <p:nvPr>
            <p:ph type="body" idx="14"/>
            <p:custDataLst>
              <p:tags r:id="rId3"/>
            </p:custDataLst>
          </p:nvPr>
        </p:nvSpPr>
        <p:spPr/>
        <p:txBody>
          <a:bodyPr/>
          <a:lstStyle/>
          <a:p>
            <a:r>
              <a:rPr lang="zh-CN" altLang="en-US"/>
              <a:t>CONTENTS</a:t>
            </a:r>
            <a:endParaRPr lang="zh-CN" altLang="en-US"/>
          </a:p>
        </p:txBody>
      </p:sp>
      <p:sp>
        <p:nvSpPr>
          <p:cNvPr id="13" name="标题 12"/>
          <p:cNvSpPr>
            <a:spLocks noGrp="1"/>
          </p:cNvSpPr>
          <p:nvPr>
            <p:ph type="title" idx="13"/>
            <p:custDataLst>
              <p:tags r:id="rId4"/>
            </p:custDataLst>
          </p:nvPr>
        </p:nvSpPr>
        <p:spPr/>
        <p:txBody>
          <a:bodyPr>
            <a:normAutofit/>
          </a:bodyPr>
          <a:lstStyle/>
          <a:p>
            <a:r>
              <a:rPr lang="zh-CN" altLang="en-US"/>
              <a:t>目录</a:t>
            </a:r>
            <a:endParaRPr lang="zh-CN" altLang="en-US"/>
          </a:p>
        </p:txBody>
      </p:sp>
      <p:cxnSp>
        <p:nvCxnSpPr>
          <p:cNvPr id="43" name="直接连接符 42"/>
          <p:cNvCxnSpPr/>
          <p:nvPr>
            <p:custDataLst>
              <p:tags r:id="rId5"/>
            </p:custDataLst>
          </p:nvPr>
        </p:nvCxnSpPr>
        <p:spPr>
          <a:xfrm flipH="1" flipV="1">
            <a:off x="7849870" y="3891915"/>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44" name="序号"/>
          <p:cNvSpPr txBox="1"/>
          <p:nvPr>
            <p:custDataLst>
              <p:tags r:id="rId6"/>
            </p:custDataLst>
          </p:nvPr>
        </p:nvSpPr>
        <p:spPr>
          <a:xfrm>
            <a:off x="7215505" y="3816985"/>
            <a:ext cx="628650"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rPr>
              <a:t>05.</a:t>
            </a:r>
            <a:endPar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endParaRPr>
          </a:p>
        </p:txBody>
      </p:sp>
      <p:sp>
        <p:nvSpPr>
          <p:cNvPr id="46" name="标题"/>
          <p:cNvSpPr txBox="1"/>
          <p:nvPr>
            <p:custDataLst>
              <p:tags r:id="rId7"/>
            </p:custDataLst>
          </p:nvPr>
        </p:nvSpPr>
        <p:spPr>
          <a:xfrm>
            <a:off x="7945120" y="389191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变态反应护理查房的实践与效果</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48" name="直接连接符 47"/>
          <p:cNvCxnSpPr/>
          <p:nvPr>
            <p:custDataLst>
              <p:tags r:id="rId8"/>
            </p:custDataLst>
          </p:nvPr>
        </p:nvCxnSpPr>
        <p:spPr>
          <a:xfrm flipH="1" flipV="1">
            <a:off x="4658360" y="3891915"/>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49" name="序号"/>
          <p:cNvSpPr txBox="1"/>
          <p:nvPr>
            <p:custDataLst>
              <p:tags r:id="rId9"/>
            </p:custDataLst>
          </p:nvPr>
        </p:nvSpPr>
        <p:spPr>
          <a:xfrm>
            <a:off x="4023995" y="3816985"/>
            <a:ext cx="628650"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rPr>
              <a:t>04.</a:t>
            </a:r>
            <a:endPar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endParaRPr>
          </a:p>
        </p:txBody>
      </p:sp>
      <p:sp>
        <p:nvSpPr>
          <p:cNvPr id="51" name="标题"/>
          <p:cNvSpPr txBox="1"/>
          <p:nvPr>
            <p:custDataLst>
              <p:tags r:id="rId10"/>
            </p:custDataLst>
          </p:nvPr>
        </p:nvSpPr>
        <p:spPr>
          <a:xfrm>
            <a:off x="4753610" y="389191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变态反应的实验室检查及临床应用</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3" name="直接连接符 32"/>
          <p:cNvCxnSpPr/>
          <p:nvPr>
            <p:custDataLst>
              <p:tags r:id="rId11"/>
            </p:custDataLst>
          </p:nvPr>
        </p:nvCxnSpPr>
        <p:spPr>
          <a:xfrm flipH="1" flipV="1">
            <a:off x="3062605" y="1915795"/>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34" name="序号"/>
          <p:cNvSpPr txBox="1"/>
          <p:nvPr>
            <p:custDataLst>
              <p:tags r:id="rId12"/>
            </p:custDataLst>
          </p:nvPr>
        </p:nvSpPr>
        <p:spPr>
          <a:xfrm>
            <a:off x="2428240" y="1840865"/>
            <a:ext cx="628650"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rPr>
              <a:t>01.</a:t>
            </a:r>
            <a:endPar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endParaRPr>
          </a:p>
        </p:txBody>
      </p:sp>
      <p:sp>
        <p:nvSpPr>
          <p:cNvPr id="36" name="标题"/>
          <p:cNvSpPr txBox="1"/>
          <p:nvPr>
            <p:custDataLst>
              <p:tags r:id="rId13"/>
            </p:custDataLst>
          </p:nvPr>
        </p:nvSpPr>
        <p:spPr>
          <a:xfrm>
            <a:off x="3157855" y="191579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变态反应的概念及分类</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58" name="直接连接符 57"/>
          <p:cNvCxnSpPr/>
          <p:nvPr>
            <p:custDataLst>
              <p:tags r:id="rId14"/>
            </p:custDataLst>
          </p:nvPr>
        </p:nvCxnSpPr>
        <p:spPr>
          <a:xfrm flipH="1" flipV="1">
            <a:off x="6254115" y="1915795"/>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59" name="序号"/>
          <p:cNvSpPr txBox="1"/>
          <p:nvPr>
            <p:custDataLst>
              <p:tags r:id="rId15"/>
            </p:custDataLst>
          </p:nvPr>
        </p:nvSpPr>
        <p:spPr>
          <a:xfrm>
            <a:off x="5619750" y="1840865"/>
            <a:ext cx="628650"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rPr>
              <a:t>02.</a:t>
            </a:r>
            <a:endPar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endParaRPr>
          </a:p>
        </p:txBody>
      </p:sp>
      <p:sp>
        <p:nvSpPr>
          <p:cNvPr id="61" name="标题"/>
          <p:cNvSpPr txBox="1"/>
          <p:nvPr>
            <p:custDataLst>
              <p:tags r:id="rId16"/>
            </p:custDataLst>
          </p:nvPr>
        </p:nvSpPr>
        <p:spPr>
          <a:xfrm>
            <a:off x="6349365" y="191579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变态反应的预防及护理措施</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63" name="直接连接符 62"/>
          <p:cNvCxnSpPr/>
          <p:nvPr>
            <p:custDataLst>
              <p:tags r:id="rId17"/>
            </p:custDataLst>
          </p:nvPr>
        </p:nvCxnSpPr>
        <p:spPr>
          <a:xfrm flipH="1" flipV="1">
            <a:off x="9445625" y="1915795"/>
            <a:ext cx="0" cy="894715"/>
          </a:xfrm>
          <a:prstGeom prst="line">
            <a:avLst/>
          </a:prstGeom>
          <a:ln>
            <a:gradFill>
              <a:gsLst>
                <a:gs pos="100000">
                  <a:schemeClr val="bg1"/>
                </a:gs>
                <a:gs pos="0">
                  <a:schemeClr val="accent3">
                    <a:alpha val="0"/>
                  </a:schemeClr>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64" name="序号"/>
          <p:cNvSpPr txBox="1"/>
          <p:nvPr>
            <p:custDataLst>
              <p:tags r:id="rId18"/>
            </p:custDataLst>
          </p:nvPr>
        </p:nvSpPr>
        <p:spPr>
          <a:xfrm>
            <a:off x="8811260" y="1840865"/>
            <a:ext cx="628650" cy="501015"/>
          </a:xfrm>
          <a:prstGeom prst="rect">
            <a:avLst/>
          </a:prstGeom>
          <a:noFill/>
        </p:spPr>
        <p:txBody>
          <a:bodyPr wrap="square" lIns="91440" tIns="45720" rIns="91440" bIns="45720" rtlCol="0" anchor="t">
            <a:normAutofit/>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rPr>
              <a:t>03.</a:t>
            </a:r>
            <a:endParaRPr lang="en-US" altLang="zh-CN">
              <a:gradFill flip="none" rotWithShape="1">
                <a:gsLst>
                  <a:gs pos="0">
                    <a:schemeClr val="accent1"/>
                  </a:gs>
                  <a:gs pos="100000">
                    <a:schemeClr val="bg1"/>
                  </a:gs>
                </a:gsLst>
                <a:lin ang="2700000" scaled="1"/>
              </a:gradFill>
              <a:latin typeface="+mn-lt"/>
              <a:ea typeface="+mn-lt"/>
              <a:cs typeface="MiSans Normal" panose="00000500000000000000" charset="-122"/>
              <a:sym typeface="+mn-ea"/>
            </a:endParaRPr>
          </a:p>
        </p:txBody>
      </p:sp>
      <p:sp>
        <p:nvSpPr>
          <p:cNvPr id="66" name="标题"/>
          <p:cNvSpPr txBox="1"/>
          <p:nvPr>
            <p:custDataLst>
              <p:tags r:id="rId19"/>
            </p:custDataLst>
          </p:nvPr>
        </p:nvSpPr>
        <p:spPr>
          <a:xfrm>
            <a:off x="9540875" y="191579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常见变态反应疾病的护理</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idx="13"/>
            <p:custDataLst>
              <p:tags r:id="rId2"/>
            </p:custDataLst>
          </p:nvPr>
        </p:nvSpPr>
        <p:spPr/>
        <p:txBody>
          <a:bodyPr/>
          <a:lstStyle/>
          <a:p>
            <a:r>
              <a:rPr lang="zh-CN" altLang="en-US"/>
              <a:t>变态反应的概念及分类</a:t>
            </a:r>
            <a:endParaRPr lang="zh-CN" altLang="en-US"/>
          </a:p>
        </p:txBody>
      </p:sp>
      <p:sp>
        <p:nvSpPr>
          <p:cNvPr id="7"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变态反应的定义</a:t>
            </a:r>
            <a:endParaRPr lang="zh-CN" altLang="en-US"/>
          </a:p>
        </p:txBody>
      </p:sp>
      <p:sp>
        <p:nvSpPr>
          <p:cNvPr id="4" name="矩形: 圆角"/>
          <p:cNvSpPr/>
          <p:nvPr>
            <p:custDataLst>
              <p:tags r:id="rId2"/>
            </p:custDataLst>
          </p:nvPr>
        </p:nvSpPr>
        <p:spPr>
          <a:xfrm>
            <a:off x="636266" y="1614575"/>
            <a:ext cx="5172132" cy="1221477"/>
          </a:xfrm>
          <a:prstGeom prst="roundRect">
            <a:avLst>
              <a:gd name="adj" fmla="val 5404"/>
            </a:avLst>
          </a:pr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直角三角形"/>
          <p:cNvSpPr/>
          <p:nvPr>
            <p:custDataLst>
              <p:tags r:id="rId3"/>
            </p:custDataLst>
          </p:nvPr>
        </p:nvSpPr>
        <p:spPr>
          <a:xfrm>
            <a:off x="1616995" y="1498636"/>
            <a:ext cx="119735" cy="118471"/>
          </a:xfrm>
          <a:prstGeom prst="rtTriangl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 name="矩形: 圆角"/>
          <p:cNvSpPr/>
          <p:nvPr>
            <p:custDataLst>
              <p:tags r:id="rId4"/>
            </p:custDataLst>
          </p:nvPr>
        </p:nvSpPr>
        <p:spPr>
          <a:xfrm>
            <a:off x="974580" y="1490400"/>
            <a:ext cx="660608" cy="804604"/>
          </a:xfrm>
          <a:prstGeom prst="roundRect">
            <a:avLst>
              <a:gd name="adj" fmla="val 443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29" name="装饰3"/>
          <p:cNvSpPr/>
          <p:nvPr>
            <p:custDataLst>
              <p:tags r:id="rId5"/>
            </p:custDataLst>
          </p:nvPr>
        </p:nvSpPr>
        <p:spPr>
          <a:xfrm>
            <a:off x="5315005" y="2654225"/>
            <a:ext cx="506837" cy="190064"/>
          </a:xfrm>
          <a:custGeom>
            <a:gdLst>
              <a:gd name="connsiteX0" fmla="*/ 95251 w 507999"/>
              <a:gd name="connsiteY0" fmla="*/ 1 h 190502"/>
              <a:gd name="connsiteX1" fmla="*/ 412748 w 507999"/>
              <a:gd name="connsiteY1" fmla="*/ 2 h 190502"/>
              <a:gd name="connsiteX2" fmla="*/ 507999 w 507999"/>
              <a:gd name="connsiteY2" fmla="*/ 95252 h 190502"/>
              <a:gd name="connsiteX3" fmla="*/ 412751 w 507999"/>
              <a:gd name="connsiteY3" fmla="*/ 190502 h 190502"/>
              <a:gd name="connsiteX4" fmla="*/ 95250 w 507999"/>
              <a:gd name="connsiteY4" fmla="*/ 190502 h 190502"/>
              <a:gd name="connsiteX5" fmla="*/ 1 w 507999"/>
              <a:gd name="connsiteY5" fmla="*/ 95250 h 190502"/>
              <a:gd name="connsiteX6" fmla="*/ 95251 w 507999"/>
              <a:gd name="connsiteY6" fmla="*/ 1 h 190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999" h="190502">
                <a:moveTo>
                  <a:pt x="95251" y="1"/>
                </a:moveTo>
                <a:lnTo>
                  <a:pt x="412748" y="2"/>
                </a:lnTo>
                <a:cubicBezTo>
                  <a:pt x="465354" y="0"/>
                  <a:pt x="508002" y="42647"/>
                  <a:pt x="507999" y="95252"/>
                </a:cubicBezTo>
                <a:cubicBezTo>
                  <a:pt x="508001" y="147852"/>
                  <a:pt x="465356" y="190500"/>
                  <a:pt x="412751" y="190502"/>
                </a:cubicBezTo>
                <a:lnTo>
                  <a:pt x="95250" y="190502"/>
                </a:lnTo>
                <a:cubicBezTo>
                  <a:pt x="42651" y="190501"/>
                  <a:pt x="1" y="147856"/>
                  <a:pt x="1" y="95250"/>
                </a:cubicBezTo>
                <a:cubicBezTo>
                  <a:pt x="0" y="42646"/>
                  <a:pt x="42648" y="-1"/>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25" name="装饰2"/>
          <p:cNvSpPr/>
          <p:nvPr>
            <p:custDataLst>
              <p:tags r:id="rId6"/>
            </p:custDataLst>
          </p:nvPr>
        </p:nvSpPr>
        <p:spPr>
          <a:xfrm>
            <a:off x="5631778" y="2337451"/>
            <a:ext cx="190064" cy="506837"/>
          </a:xfrm>
          <a:custGeom>
            <a:gdLst>
              <a:gd name="connsiteX0" fmla="*/ 95252 w 190502"/>
              <a:gd name="connsiteY0" fmla="*/ 1 h 508001"/>
              <a:gd name="connsiteX1" fmla="*/ 190500 w 190502"/>
              <a:gd name="connsiteY1" fmla="*/ 95251 h 508001"/>
              <a:gd name="connsiteX2" fmla="*/ 190502 w 190502"/>
              <a:gd name="connsiteY2" fmla="*/ 412753 h 508001"/>
              <a:gd name="connsiteX3" fmla="*/ 95252 w 190502"/>
              <a:gd name="connsiteY3" fmla="*/ 508001 h 508001"/>
              <a:gd name="connsiteX4" fmla="*/ 1 w 190502"/>
              <a:gd name="connsiteY4" fmla="*/ 412751 h 508001"/>
              <a:gd name="connsiteX5" fmla="*/ 3 w 190502"/>
              <a:gd name="connsiteY5" fmla="*/ 95251 h 508001"/>
              <a:gd name="connsiteX6" fmla="*/ 95252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2" y="1"/>
                </a:moveTo>
                <a:cubicBezTo>
                  <a:pt x="147856" y="1"/>
                  <a:pt x="190504" y="42645"/>
                  <a:pt x="190500" y="95251"/>
                </a:cubicBezTo>
                <a:lnTo>
                  <a:pt x="190502" y="412753"/>
                </a:lnTo>
                <a:cubicBezTo>
                  <a:pt x="190503" y="465354"/>
                  <a:pt x="147855" y="508000"/>
                  <a:pt x="95252" y="508001"/>
                </a:cubicBezTo>
                <a:cubicBezTo>
                  <a:pt x="42643" y="507998"/>
                  <a:pt x="-1" y="465355"/>
                  <a:pt x="1" y="412751"/>
                </a:cubicBezTo>
                <a:lnTo>
                  <a:pt x="3" y="95251"/>
                </a:lnTo>
                <a:cubicBezTo>
                  <a:pt x="2" y="42646"/>
                  <a:pt x="42646" y="-2"/>
                  <a:pt x="95252"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7" name="装饰1"/>
          <p:cNvSpPr/>
          <p:nvPr>
            <p:custDataLst>
              <p:tags r:id="rId7"/>
            </p:custDataLst>
          </p:nvPr>
        </p:nvSpPr>
        <p:spPr>
          <a:xfrm>
            <a:off x="5269390" y="2300072"/>
            <a:ext cx="548018" cy="548018"/>
          </a:xfrm>
          <a:custGeom>
            <a:gdLst>
              <a:gd name="connsiteX0" fmla="*/ 95251 w 548992"/>
              <a:gd name="connsiteY0" fmla="*/ 1 h 548992"/>
              <a:gd name="connsiteX1" fmla="*/ 162602 w 548992"/>
              <a:gd name="connsiteY1" fmla="*/ 27900 h 548992"/>
              <a:gd name="connsiteX2" fmla="*/ 521094 w 548992"/>
              <a:gd name="connsiteY2" fmla="*/ 386391 h 548992"/>
              <a:gd name="connsiteX3" fmla="*/ 521093 w 548992"/>
              <a:gd name="connsiteY3" fmla="*/ 521094 h 548992"/>
              <a:gd name="connsiteX4" fmla="*/ 386390 w 548992"/>
              <a:gd name="connsiteY4" fmla="*/ 521095 h 548992"/>
              <a:gd name="connsiteX5" fmla="*/ 27900 w 548992"/>
              <a:gd name="connsiteY5" fmla="*/ 162604 h 548992"/>
              <a:gd name="connsiteX6" fmla="*/ 27899 w 548992"/>
              <a:gd name="connsiteY6" fmla="*/ 27900 h 548992"/>
              <a:gd name="connsiteX7" fmla="*/ 95251 w 548992"/>
              <a:gd name="connsiteY7" fmla="*/ 1 h 5489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2" h="548992">
                <a:moveTo>
                  <a:pt x="95251" y="1"/>
                </a:moveTo>
                <a:cubicBezTo>
                  <a:pt x="119628" y="2"/>
                  <a:pt x="144003" y="9301"/>
                  <a:pt x="162602" y="27900"/>
                </a:cubicBezTo>
                <a:lnTo>
                  <a:pt x="521094" y="386391"/>
                </a:lnTo>
                <a:cubicBezTo>
                  <a:pt x="558291" y="423587"/>
                  <a:pt x="558292" y="483897"/>
                  <a:pt x="521093" y="521094"/>
                </a:cubicBezTo>
                <a:cubicBezTo>
                  <a:pt x="483897" y="558291"/>
                  <a:pt x="423587" y="558292"/>
                  <a:pt x="386390" y="521095"/>
                </a:cubicBezTo>
                <a:lnTo>
                  <a:pt x="27900" y="162604"/>
                </a:lnTo>
                <a:cubicBezTo>
                  <a:pt x="-9298" y="125405"/>
                  <a:pt x="-9299" y="65096"/>
                  <a:pt x="27899" y="27900"/>
                </a:cubicBezTo>
                <a:cubicBezTo>
                  <a:pt x="46496" y="9301"/>
                  <a:pt x="70874" y="0"/>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9" name="文本框 18"/>
          <p:cNvSpPr txBox="1"/>
          <p:nvPr>
            <p:custDataLst>
              <p:tags r:id="rId8"/>
            </p:custDataLst>
          </p:nvPr>
        </p:nvSpPr>
        <p:spPr>
          <a:xfrm>
            <a:off x="1034133" y="1765993"/>
            <a:ext cx="541682" cy="476635"/>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01</a:t>
            </a:r>
            <a:endParaRPr lang="zh-CN" altLang="en-US" sz="3600" spc="300">
              <a:solidFill>
                <a:schemeClr val="lt1">
                  <a:lumMod val="100000"/>
                </a:schemeClr>
              </a:solidFill>
              <a:latin typeface="Arial" pitchFamily="34" charset="0"/>
              <a:ea typeface="微软雅黑"/>
            </a:endParaRPr>
          </a:p>
        </p:txBody>
      </p:sp>
      <p:sp>
        <p:nvSpPr>
          <p:cNvPr id="23" name="文本框 22"/>
          <p:cNvSpPr txBox="1"/>
          <p:nvPr>
            <p:custDataLst>
              <p:tags r:id="rId9"/>
            </p:custDataLst>
          </p:nvPr>
        </p:nvSpPr>
        <p:spPr>
          <a:xfrm>
            <a:off x="1895122" y="1765993"/>
            <a:ext cx="3274801" cy="100480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100" spc="150">
                <a:solidFill>
                  <a:schemeClr val="dk1">
                    <a:lumMod val="80000"/>
                    <a:lumOff val="20000"/>
                  </a:schemeClr>
                </a:solidFill>
                <a:latin typeface="Arial" pitchFamily="34" charset="0"/>
                <a:ea typeface="微软雅黑"/>
                <a:sym typeface="+mn-ea"/>
              </a:rPr>
              <a:t>变态反应，又称过敏反应，是机体对某些抗原物质产生的异常免疫反应。</a:t>
            </a:r>
            <a:endParaRPr lang="zh-CN" altLang="en-US" sz="1100" spc="150">
              <a:solidFill>
                <a:schemeClr val="dk1">
                  <a:lumMod val="80000"/>
                  <a:lumOff val="20000"/>
                </a:schemeClr>
              </a:solidFill>
              <a:latin typeface="Arial" pitchFamily="34" charset="0"/>
              <a:ea typeface="微软雅黑"/>
              <a:sym typeface="+mn-ea"/>
            </a:endParaRPr>
          </a:p>
        </p:txBody>
      </p:sp>
      <p:sp>
        <p:nvSpPr>
          <p:cNvPr id="911" name="矩形: 圆角"/>
          <p:cNvSpPr/>
          <p:nvPr>
            <p:custDataLst>
              <p:tags r:id="rId10"/>
            </p:custDataLst>
          </p:nvPr>
        </p:nvSpPr>
        <p:spPr>
          <a:xfrm>
            <a:off x="6377462" y="3364430"/>
            <a:ext cx="5172132" cy="1221198"/>
          </a:xfrm>
          <a:custGeom>
            <a:gdLst>
              <a:gd name="connsiteX0" fmla="*/ 95740 w 4502149"/>
              <a:gd name="connsiteY0" fmla="*/ 0 h 1771651"/>
              <a:gd name="connsiteX1" fmla="*/ 4406412 w 4502149"/>
              <a:gd name="connsiteY1" fmla="*/ 1 h 1771651"/>
              <a:gd name="connsiteX2" fmla="*/ 4502149 w 4502149"/>
              <a:gd name="connsiteY2" fmla="*/ 95743 h 1771651"/>
              <a:gd name="connsiteX3" fmla="*/ 4502147 w 4502149"/>
              <a:gd name="connsiteY3" fmla="*/ 1675910 h 1771651"/>
              <a:gd name="connsiteX4" fmla="*/ 4406409 w 4502149"/>
              <a:gd name="connsiteY4" fmla="*/ 1771650 h 1771651"/>
              <a:gd name="connsiteX5" fmla="*/ 95739 w 4502149"/>
              <a:gd name="connsiteY5" fmla="*/ 1771651 h 1771651"/>
              <a:gd name="connsiteX6" fmla="*/ 0 w 4502149"/>
              <a:gd name="connsiteY6" fmla="*/ 1675909 h 1771651"/>
              <a:gd name="connsiteX7" fmla="*/ 1 w 4502149"/>
              <a:gd name="connsiteY7" fmla="*/ 95741 h 1771651"/>
              <a:gd name="connsiteX8" fmla="*/ 95740 w 4502149"/>
              <a:gd name="connsiteY8" fmla="*/ 0 h 17716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2149" h="1771651">
                <a:moveTo>
                  <a:pt x="95740" y="0"/>
                </a:moveTo>
                <a:lnTo>
                  <a:pt x="4406412" y="1"/>
                </a:lnTo>
                <a:cubicBezTo>
                  <a:pt x="4459282" y="2"/>
                  <a:pt x="4502149" y="42866"/>
                  <a:pt x="4502149" y="95743"/>
                </a:cubicBezTo>
                <a:lnTo>
                  <a:pt x="4502147" y="1675910"/>
                </a:lnTo>
                <a:cubicBezTo>
                  <a:pt x="4502146" y="1728786"/>
                  <a:pt x="4459286" y="1771651"/>
                  <a:pt x="4406409" y="1771650"/>
                </a:cubicBezTo>
                <a:lnTo>
                  <a:pt x="95739" y="1771651"/>
                </a:lnTo>
                <a:cubicBezTo>
                  <a:pt x="42864" y="1771651"/>
                  <a:pt x="2" y="1728787"/>
                  <a:pt x="0" y="1675909"/>
                </a:cubicBezTo>
                <a:lnTo>
                  <a:pt x="1" y="95741"/>
                </a:lnTo>
                <a:cubicBezTo>
                  <a:pt x="1" y="42861"/>
                  <a:pt x="42864" y="2"/>
                  <a:pt x="95740" y="0"/>
                </a:cubicBezTo>
                <a:close/>
              </a:path>
            </a:pathLst>
          </a:cu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12" name="直角三角形"/>
          <p:cNvSpPr/>
          <p:nvPr>
            <p:custDataLst>
              <p:tags r:id="rId11"/>
            </p:custDataLst>
          </p:nvPr>
        </p:nvSpPr>
        <p:spPr>
          <a:xfrm>
            <a:off x="10406817" y="3246590"/>
            <a:ext cx="119736" cy="118473"/>
          </a:xfrm>
          <a:custGeom>
            <a:gdLst>
              <a:gd name="connsiteX0" fmla="*/ 120008 w 120011"/>
              <a:gd name="connsiteY0" fmla="*/ 0 h 118745"/>
              <a:gd name="connsiteX1" fmla="*/ 120011 w 120011"/>
              <a:gd name="connsiteY1" fmla="*/ 118741 h 118745"/>
              <a:gd name="connsiteX2" fmla="*/ 0 w 120011"/>
              <a:gd name="connsiteY2" fmla="*/ 118745 h 118745"/>
            </a:gdLst>
            <a:cxnLst>
              <a:cxn ang="0">
                <a:pos x="connsiteX0" y="connsiteY0"/>
              </a:cxn>
              <a:cxn ang="0">
                <a:pos x="connsiteX1" y="connsiteY1"/>
              </a:cxn>
              <a:cxn ang="0">
                <a:pos x="connsiteX2" y="connsiteY2"/>
              </a:cxn>
            </a:cxnLst>
            <a:rect l="l" t="t" r="r" b="b"/>
            <a:pathLst>
              <a:path w="120011" h="118745">
                <a:moveTo>
                  <a:pt x="120008" y="0"/>
                </a:moveTo>
                <a:lnTo>
                  <a:pt x="120011" y="118741"/>
                </a:lnTo>
                <a:lnTo>
                  <a:pt x="0" y="118745"/>
                </a:lnTo>
                <a:close/>
              </a:path>
            </a:pathLst>
          </a:cu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13" name="矩形: 圆角"/>
          <p:cNvSpPr/>
          <p:nvPr>
            <p:custDataLst>
              <p:tags r:id="rId12"/>
            </p:custDataLst>
          </p:nvPr>
        </p:nvSpPr>
        <p:spPr>
          <a:xfrm>
            <a:off x="10508184" y="3238354"/>
            <a:ext cx="660609" cy="804604"/>
          </a:xfrm>
          <a:custGeom>
            <a:gdLst>
              <a:gd name="connsiteX0" fmla="*/ 29393 w 662125"/>
              <a:gd name="connsiteY0" fmla="*/ 1 h 806450"/>
              <a:gd name="connsiteX1" fmla="*/ 632734 w 662125"/>
              <a:gd name="connsiteY1" fmla="*/ 2 h 806450"/>
              <a:gd name="connsiteX2" fmla="*/ 662124 w 662125"/>
              <a:gd name="connsiteY2" fmla="*/ 29394 h 806450"/>
              <a:gd name="connsiteX3" fmla="*/ 662125 w 662125"/>
              <a:gd name="connsiteY3" fmla="*/ 777060 h 806450"/>
              <a:gd name="connsiteX4" fmla="*/ 632733 w 662125"/>
              <a:gd name="connsiteY4" fmla="*/ 806450 h 806450"/>
              <a:gd name="connsiteX5" fmla="*/ 29392 w 662125"/>
              <a:gd name="connsiteY5" fmla="*/ 806450 h 806450"/>
              <a:gd name="connsiteX6" fmla="*/ 1 w 662125"/>
              <a:gd name="connsiteY6" fmla="*/ 777061 h 806450"/>
              <a:gd name="connsiteX7" fmla="*/ 0 w 662125"/>
              <a:gd name="connsiteY7" fmla="*/ 29394 h 806450"/>
              <a:gd name="connsiteX8" fmla="*/ 29393 w 662125"/>
              <a:gd name="connsiteY8" fmla="*/ 1 h 806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125" h="806450">
                <a:moveTo>
                  <a:pt x="29393" y="1"/>
                </a:moveTo>
                <a:lnTo>
                  <a:pt x="632734" y="2"/>
                </a:lnTo>
                <a:cubicBezTo>
                  <a:pt x="648966" y="0"/>
                  <a:pt x="662126" y="13159"/>
                  <a:pt x="662124" y="29394"/>
                </a:cubicBezTo>
                <a:lnTo>
                  <a:pt x="662125" y="777060"/>
                </a:lnTo>
                <a:cubicBezTo>
                  <a:pt x="662124" y="793294"/>
                  <a:pt x="648963" y="806451"/>
                  <a:pt x="632733" y="806450"/>
                </a:cubicBezTo>
                <a:lnTo>
                  <a:pt x="29392" y="806450"/>
                </a:lnTo>
                <a:cubicBezTo>
                  <a:pt x="13162" y="806451"/>
                  <a:pt x="0" y="793294"/>
                  <a:pt x="1" y="777061"/>
                </a:cubicBezTo>
                <a:lnTo>
                  <a:pt x="0" y="29394"/>
                </a:lnTo>
                <a:cubicBezTo>
                  <a:pt x="0" y="13161"/>
                  <a:pt x="13159" y="0"/>
                  <a:pt x="29393" y="1"/>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00" name="装饰12"/>
          <p:cNvSpPr/>
          <p:nvPr>
            <p:custDataLst>
              <p:tags r:id="rId13"/>
            </p:custDataLst>
          </p:nvPr>
        </p:nvSpPr>
        <p:spPr>
          <a:xfrm>
            <a:off x="6374928" y="3350492"/>
            <a:ext cx="190064" cy="506837"/>
          </a:xfrm>
          <a:custGeom>
            <a:gdLst>
              <a:gd name="connsiteX0" fmla="*/ 95251 w 190501"/>
              <a:gd name="connsiteY0" fmla="*/ 1 h 508000"/>
              <a:gd name="connsiteX1" fmla="*/ 190501 w 190501"/>
              <a:gd name="connsiteY1" fmla="*/ 95254 h 508000"/>
              <a:gd name="connsiteX2" fmla="*/ 190499 w 190501"/>
              <a:gd name="connsiteY2" fmla="*/ 412751 h 508000"/>
              <a:gd name="connsiteX3" fmla="*/ 95253 w 190501"/>
              <a:gd name="connsiteY3" fmla="*/ 508000 h 508000"/>
              <a:gd name="connsiteX4" fmla="*/ 0 w 190501"/>
              <a:gd name="connsiteY4" fmla="*/ 412750 h 508000"/>
              <a:gd name="connsiteX5" fmla="*/ 2 w 190501"/>
              <a:gd name="connsiteY5" fmla="*/ 95245 h 508000"/>
              <a:gd name="connsiteX6" fmla="*/ 95251 w 190501"/>
              <a:gd name="connsiteY6" fmla="*/ 1 h 50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1" h="508000">
                <a:moveTo>
                  <a:pt x="95251" y="1"/>
                </a:moveTo>
                <a:cubicBezTo>
                  <a:pt x="147857" y="-2"/>
                  <a:pt x="190506" y="42645"/>
                  <a:pt x="190501" y="95254"/>
                </a:cubicBezTo>
                <a:lnTo>
                  <a:pt x="190499" y="412751"/>
                </a:lnTo>
                <a:cubicBezTo>
                  <a:pt x="190508" y="465352"/>
                  <a:pt x="147855" y="507997"/>
                  <a:pt x="95253" y="508000"/>
                </a:cubicBezTo>
                <a:cubicBezTo>
                  <a:pt x="42646" y="508001"/>
                  <a:pt x="4" y="465352"/>
                  <a:pt x="0" y="412750"/>
                </a:cubicBezTo>
                <a:lnTo>
                  <a:pt x="2" y="95245"/>
                </a:lnTo>
                <a:cubicBezTo>
                  <a:pt x="-1" y="42641"/>
                  <a:pt x="42653" y="-5"/>
                  <a:pt x="95251" y="1"/>
                </a:cubicBez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26" name="装饰11"/>
          <p:cNvSpPr/>
          <p:nvPr>
            <p:custDataLst>
              <p:tags r:id="rId14"/>
            </p:custDataLst>
          </p:nvPr>
        </p:nvSpPr>
        <p:spPr>
          <a:xfrm>
            <a:off x="6374928" y="3350492"/>
            <a:ext cx="506837" cy="190064"/>
          </a:xfrm>
          <a:custGeom>
            <a:gdLst>
              <a:gd name="connsiteX0" fmla="*/ 412751 w 508001"/>
              <a:gd name="connsiteY0" fmla="*/ 1 h 190500"/>
              <a:gd name="connsiteX1" fmla="*/ 508001 w 508001"/>
              <a:gd name="connsiteY1" fmla="*/ 95250 h 190500"/>
              <a:gd name="connsiteX2" fmla="*/ 412750 w 508001"/>
              <a:gd name="connsiteY2" fmla="*/ 190497 h 190500"/>
              <a:gd name="connsiteX3" fmla="*/ 95249 w 508001"/>
              <a:gd name="connsiteY3" fmla="*/ 190500 h 190500"/>
              <a:gd name="connsiteX4" fmla="*/ 0 w 508001"/>
              <a:gd name="connsiteY4" fmla="*/ 95247 h 190500"/>
              <a:gd name="connsiteX5" fmla="*/ 95246 w 508001"/>
              <a:gd name="connsiteY5" fmla="*/ 2 h 190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000" h="190500">
                <a:moveTo>
                  <a:pt x="412751" y="1"/>
                </a:moveTo>
                <a:cubicBezTo>
                  <a:pt x="465355" y="-5"/>
                  <a:pt x="508002" y="42644"/>
                  <a:pt x="508001" y="95250"/>
                </a:cubicBezTo>
                <a:cubicBezTo>
                  <a:pt x="508003" y="147854"/>
                  <a:pt x="465357" y="190496"/>
                  <a:pt x="412750" y="190497"/>
                </a:cubicBezTo>
                <a:lnTo>
                  <a:pt x="95249" y="190500"/>
                </a:lnTo>
                <a:cubicBezTo>
                  <a:pt x="42645" y="190501"/>
                  <a:pt x="4" y="147857"/>
                  <a:pt x="0" y="95247"/>
                </a:cubicBezTo>
                <a:cubicBezTo>
                  <a:pt x="3" y="42643"/>
                  <a:pt x="42649" y="-4"/>
                  <a:pt x="95246" y="2"/>
                </a:cubicBez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60" name="装饰10"/>
          <p:cNvSpPr/>
          <p:nvPr>
            <p:custDataLst>
              <p:tags r:id="rId15"/>
            </p:custDataLst>
          </p:nvPr>
        </p:nvSpPr>
        <p:spPr>
          <a:xfrm>
            <a:off x="6371127" y="3354927"/>
            <a:ext cx="548018" cy="548018"/>
          </a:xfrm>
          <a:custGeom>
            <a:gdLst>
              <a:gd name="connsiteX0" fmla="*/ 95253 w 548986"/>
              <a:gd name="connsiteY0" fmla="*/ 0 h 548988"/>
              <a:gd name="connsiteX1" fmla="*/ 162603 w 548986"/>
              <a:gd name="connsiteY1" fmla="*/ 27900 h 548988"/>
              <a:gd name="connsiteX2" fmla="*/ 521093 w 548986"/>
              <a:gd name="connsiteY2" fmla="*/ 386386 h 548988"/>
              <a:gd name="connsiteX3" fmla="*/ 548986 w 548986"/>
              <a:gd name="connsiteY3" fmla="*/ 453739 h 548988"/>
              <a:gd name="connsiteX4" fmla="*/ 521092 w 548986"/>
              <a:gd name="connsiteY4" fmla="*/ 521091 h 548988"/>
              <a:gd name="connsiteX5" fmla="*/ 386391 w 548986"/>
              <a:gd name="connsiteY5" fmla="*/ 521091 h 548988"/>
              <a:gd name="connsiteX6" fmla="*/ 27903 w 548986"/>
              <a:gd name="connsiteY6" fmla="*/ 162597 h 548988"/>
              <a:gd name="connsiteX7" fmla="*/ 27901 w 548986"/>
              <a:gd name="connsiteY7" fmla="*/ 27902 h 548988"/>
              <a:gd name="connsiteX8" fmla="*/ 95253 w 548986"/>
              <a:gd name="connsiteY8" fmla="*/ 0 h 548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986" h="548988">
                <a:moveTo>
                  <a:pt x="95253" y="0"/>
                </a:moveTo>
                <a:cubicBezTo>
                  <a:pt x="119627" y="0"/>
                  <a:pt x="144003" y="9298"/>
                  <a:pt x="162603" y="27900"/>
                </a:cubicBezTo>
                <a:lnTo>
                  <a:pt x="521093" y="386386"/>
                </a:lnTo>
                <a:cubicBezTo>
                  <a:pt x="539692" y="404984"/>
                  <a:pt x="548996" y="429365"/>
                  <a:pt x="548986" y="453739"/>
                </a:cubicBezTo>
                <a:cubicBezTo>
                  <a:pt x="548988" y="478117"/>
                  <a:pt x="539693" y="502491"/>
                  <a:pt x="521092" y="521091"/>
                </a:cubicBezTo>
                <a:cubicBezTo>
                  <a:pt x="483897" y="558294"/>
                  <a:pt x="423588" y="558282"/>
                  <a:pt x="386391" y="521091"/>
                </a:cubicBezTo>
                <a:lnTo>
                  <a:pt x="27903" y="162597"/>
                </a:lnTo>
                <a:cubicBezTo>
                  <a:pt x="-9300" y="125409"/>
                  <a:pt x="-9301" y="65098"/>
                  <a:pt x="27901" y="27902"/>
                </a:cubicBezTo>
                <a:cubicBezTo>
                  <a:pt x="46499" y="9299"/>
                  <a:pt x="70876" y="0"/>
                  <a:pt x="95253" y="0"/>
                </a:cubicBez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254" name="文本框 12"/>
          <p:cNvSpPr txBox="1"/>
          <p:nvPr>
            <p:custDataLst>
              <p:tags r:id="rId16"/>
            </p:custDataLst>
          </p:nvPr>
        </p:nvSpPr>
        <p:spPr>
          <a:xfrm>
            <a:off x="10567738" y="3516481"/>
            <a:ext cx="541682" cy="476635"/>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04</a:t>
            </a:r>
            <a:endParaRPr lang="zh-CN" altLang="en-US" sz="3600" spc="300">
              <a:solidFill>
                <a:schemeClr val="lt1">
                  <a:lumMod val="100000"/>
                </a:schemeClr>
              </a:solidFill>
              <a:latin typeface="Arial" pitchFamily="34" charset="0"/>
              <a:ea typeface="微软雅黑"/>
            </a:endParaRPr>
          </a:p>
        </p:txBody>
      </p:sp>
      <p:sp>
        <p:nvSpPr>
          <p:cNvPr id="545" name="矩形: 圆角"/>
          <p:cNvSpPr/>
          <p:nvPr>
            <p:custDataLst>
              <p:tags r:id="rId17"/>
            </p:custDataLst>
          </p:nvPr>
        </p:nvSpPr>
        <p:spPr>
          <a:xfrm>
            <a:off x="6377462" y="1638016"/>
            <a:ext cx="5172132" cy="1221477"/>
          </a:xfrm>
          <a:custGeom>
            <a:gdLst>
              <a:gd name="connsiteX0" fmla="*/ 95740 w 4502149"/>
              <a:gd name="connsiteY0" fmla="*/ 0 h 1771651"/>
              <a:gd name="connsiteX1" fmla="*/ 4406412 w 4502149"/>
              <a:gd name="connsiteY1" fmla="*/ 1 h 1771651"/>
              <a:gd name="connsiteX2" fmla="*/ 4502149 w 4502149"/>
              <a:gd name="connsiteY2" fmla="*/ 95743 h 1771651"/>
              <a:gd name="connsiteX3" fmla="*/ 4502147 w 4502149"/>
              <a:gd name="connsiteY3" fmla="*/ 1675910 h 1771651"/>
              <a:gd name="connsiteX4" fmla="*/ 4406409 w 4502149"/>
              <a:gd name="connsiteY4" fmla="*/ 1771650 h 1771651"/>
              <a:gd name="connsiteX5" fmla="*/ 95739 w 4502149"/>
              <a:gd name="connsiteY5" fmla="*/ 1771651 h 1771651"/>
              <a:gd name="connsiteX6" fmla="*/ 0 w 4502149"/>
              <a:gd name="connsiteY6" fmla="*/ 1675909 h 1771651"/>
              <a:gd name="connsiteX7" fmla="*/ 1 w 4502149"/>
              <a:gd name="connsiteY7" fmla="*/ 95741 h 1771651"/>
              <a:gd name="connsiteX8" fmla="*/ 95740 w 4502149"/>
              <a:gd name="connsiteY8" fmla="*/ 0 h 17716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2149" h="1771651">
                <a:moveTo>
                  <a:pt x="95740" y="0"/>
                </a:moveTo>
                <a:lnTo>
                  <a:pt x="4406412" y="1"/>
                </a:lnTo>
                <a:cubicBezTo>
                  <a:pt x="4459282" y="2"/>
                  <a:pt x="4502149" y="42866"/>
                  <a:pt x="4502149" y="95743"/>
                </a:cubicBezTo>
                <a:lnTo>
                  <a:pt x="4502147" y="1675910"/>
                </a:lnTo>
                <a:cubicBezTo>
                  <a:pt x="4502146" y="1728786"/>
                  <a:pt x="4459286" y="1771651"/>
                  <a:pt x="4406409" y="1771650"/>
                </a:cubicBezTo>
                <a:lnTo>
                  <a:pt x="95739" y="1771651"/>
                </a:lnTo>
                <a:cubicBezTo>
                  <a:pt x="42864" y="1771651"/>
                  <a:pt x="2" y="1728787"/>
                  <a:pt x="0" y="1675909"/>
                </a:cubicBezTo>
                <a:lnTo>
                  <a:pt x="1" y="95741"/>
                </a:lnTo>
                <a:cubicBezTo>
                  <a:pt x="1" y="42861"/>
                  <a:pt x="42864" y="2"/>
                  <a:pt x="95740" y="0"/>
                </a:cubicBezTo>
                <a:close/>
              </a:path>
            </a:pathLst>
          </a:cu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99" name="直角三角形"/>
          <p:cNvSpPr/>
          <p:nvPr>
            <p:custDataLst>
              <p:tags r:id="rId18"/>
            </p:custDataLst>
          </p:nvPr>
        </p:nvSpPr>
        <p:spPr>
          <a:xfrm>
            <a:off x="10407450" y="1522077"/>
            <a:ext cx="119736" cy="118473"/>
          </a:xfrm>
          <a:custGeom>
            <a:gdLst>
              <a:gd name="connsiteX0" fmla="*/ 120008 w 120011"/>
              <a:gd name="connsiteY0" fmla="*/ 0 h 118745"/>
              <a:gd name="connsiteX1" fmla="*/ 120011 w 120011"/>
              <a:gd name="connsiteY1" fmla="*/ 118741 h 118745"/>
              <a:gd name="connsiteX2" fmla="*/ 0 w 120011"/>
              <a:gd name="connsiteY2" fmla="*/ 118745 h 118745"/>
            </a:gdLst>
            <a:cxnLst>
              <a:cxn ang="0">
                <a:pos x="connsiteX0" y="connsiteY0"/>
              </a:cxn>
              <a:cxn ang="0">
                <a:pos x="connsiteX1" y="connsiteY1"/>
              </a:cxn>
              <a:cxn ang="0">
                <a:pos x="connsiteX2" y="connsiteY2"/>
              </a:cxn>
            </a:cxnLst>
            <a:rect l="l" t="t" r="r" b="b"/>
            <a:pathLst>
              <a:path w="120011" h="118745">
                <a:moveTo>
                  <a:pt x="120008" y="0"/>
                </a:moveTo>
                <a:lnTo>
                  <a:pt x="120011" y="118741"/>
                </a:lnTo>
                <a:lnTo>
                  <a:pt x="0" y="118745"/>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21" name="矩形: 圆角"/>
          <p:cNvSpPr/>
          <p:nvPr>
            <p:custDataLst>
              <p:tags r:id="rId19"/>
            </p:custDataLst>
          </p:nvPr>
        </p:nvSpPr>
        <p:spPr>
          <a:xfrm>
            <a:off x="10508818" y="1513841"/>
            <a:ext cx="660609" cy="804604"/>
          </a:xfrm>
          <a:custGeom>
            <a:gdLst>
              <a:gd name="connsiteX0" fmla="*/ 29393 w 662125"/>
              <a:gd name="connsiteY0" fmla="*/ 1 h 806450"/>
              <a:gd name="connsiteX1" fmla="*/ 632734 w 662125"/>
              <a:gd name="connsiteY1" fmla="*/ 2 h 806450"/>
              <a:gd name="connsiteX2" fmla="*/ 662124 w 662125"/>
              <a:gd name="connsiteY2" fmla="*/ 29394 h 806450"/>
              <a:gd name="connsiteX3" fmla="*/ 662125 w 662125"/>
              <a:gd name="connsiteY3" fmla="*/ 777060 h 806450"/>
              <a:gd name="connsiteX4" fmla="*/ 632733 w 662125"/>
              <a:gd name="connsiteY4" fmla="*/ 806450 h 806450"/>
              <a:gd name="connsiteX5" fmla="*/ 29392 w 662125"/>
              <a:gd name="connsiteY5" fmla="*/ 806450 h 806450"/>
              <a:gd name="connsiteX6" fmla="*/ 1 w 662125"/>
              <a:gd name="connsiteY6" fmla="*/ 777061 h 806450"/>
              <a:gd name="connsiteX7" fmla="*/ 0 w 662125"/>
              <a:gd name="connsiteY7" fmla="*/ 29394 h 806450"/>
              <a:gd name="connsiteX8" fmla="*/ 29393 w 662125"/>
              <a:gd name="connsiteY8" fmla="*/ 1 h 806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125" h="806450">
                <a:moveTo>
                  <a:pt x="29393" y="1"/>
                </a:moveTo>
                <a:lnTo>
                  <a:pt x="632734" y="2"/>
                </a:lnTo>
                <a:cubicBezTo>
                  <a:pt x="648966" y="0"/>
                  <a:pt x="662126" y="13159"/>
                  <a:pt x="662124" y="29394"/>
                </a:cubicBezTo>
                <a:lnTo>
                  <a:pt x="662125" y="777060"/>
                </a:lnTo>
                <a:cubicBezTo>
                  <a:pt x="662124" y="793294"/>
                  <a:pt x="648963" y="806451"/>
                  <a:pt x="632733" y="806450"/>
                </a:cubicBezTo>
                <a:lnTo>
                  <a:pt x="29392" y="806450"/>
                </a:lnTo>
                <a:cubicBezTo>
                  <a:pt x="13162" y="806451"/>
                  <a:pt x="0" y="793294"/>
                  <a:pt x="1" y="777061"/>
                </a:cubicBezTo>
                <a:lnTo>
                  <a:pt x="0" y="29394"/>
                </a:lnTo>
                <a:cubicBezTo>
                  <a:pt x="0" y="13161"/>
                  <a:pt x="13159" y="0"/>
                  <a:pt x="29393" y="1"/>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39" name="装饰6"/>
          <p:cNvSpPr/>
          <p:nvPr>
            <p:custDataLst>
              <p:tags r:id="rId20"/>
            </p:custDataLst>
          </p:nvPr>
        </p:nvSpPr>
        <p:spPr>
          <a:xfrm>
            <a:off x="6371127" y="2675765"/>
            <a:ext cx="506837" cy="190064"/>
          </a:xfrm>
          <a:custGeom>
            <a:gdLst>
              <a:gd name="connsiteX0" fmla="*/ 95256 w 508002"/>
              <a:gd name="connsiteY0" fmla="*/ 1 h 190501"/>
              <a:gd name="connsiteX1" fmla="*/ 412752 w 508002"/>
              <a:gd name="connsiteY1" fmla="*/ 1 h 190501"/>
              <a:gd name="connsiteX2" fmla="*/ 508002 w 508002"/>
              <a:gd name="connsiteY2" fmla="*/ 95249 h 190501"/>
              <a:gd name="connsiteX3" fmla="*/ 412751 w 508002"/>
              <a:gd name="connsiteY3" fmla="*/ 190501 h 190501"/>
              <a:gd name="connsiteX4" fmla="*/ 95248 w 508002"/>
              <a:gd name="connsiteY4" fmla="*/ 190500 h 190501"/>
              <a:gd name="connsiteX5" fmla="*/ 1 w 508002"/>
              <a:gd name="connsiteY5" fmla="*/ 95251 h 190501"/>
              <a:gd name="connsiteX6" fmla="*/ 95256 w 508002"/>
              <a:gd name="connsiteY6" fmla="*/ 1 h 1905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002" h="190501">
                <a:moveTo>
                  <a:pt x="95256" y="1"/>
                </a:moveTo>
                <a:lnTo>
                  <a:pt x="412752" y="1"/>
                </a:lnTo>
                <a:cubicBezTo>
                  <a:pt x="465351" y="-6"/>
                  <a:pt x="508001" y="42646"/>
                  <a:pt x="508002" y="95249"/>
                </a:cubicBezTo>
                <a:cubicBezTo>
                  <a:pt x="508002" y="147854"/>
                  <a:pt x="465351" y="190499"/>
                  <a:pt x="412751" y="190501"/>
                </a:cubicBezTo>
                <a:lnTo>
                  <a:pt x="95248" y="190500"/>
                </a:lnTo>
                <a:cubicBezTo>
                  <a:pt x="42644" y="190503"/>
                  <a:pt x="0" y="147849"/>
                  <a:pt x="1" y="95251"/>
                </a:cubicBezTo>
                <a:cubicBezTo>
                  <a:pt x="1" y="42645"/>
                  <a:pt x="42647" y="-3"/>
                  <a:pt x="95256"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89" name="装饰5"/>
          <p:cNvSpPr/>
          <p:nvPr>
            <p:custDataLst>
              <p:tags r:id="rId21"/>
            </p:custDataLst>
          </p:nvPr>
        </p:nvSpPr>
        <p:spPr>
          <a:xfrm>
            <a:off x="6371127" y="2358992"/>
            <a:ext cx="190064" cy="506837"/>
          </a:xfrm>
          <a:custGeom>
            <a:gdLst>
              <a:gd name="connsiteX0" fmla="*/ 95250 w 190502"/>
              <a:gd name="connsiteY0" fmla="*/ 1 h 508001"/>
              <a:gd name="connsiteX1" fmla="*/ 190500 w 190502"/>
              <a:gd name="connsiteY1" fmla="*/ 95252 h 508001"/>
              <a:gd name="connsiteX2" fmla="*/ 190502 w 190502"/>
              <a:gd name="connsiteY2" fmla="*/ 412753 h 508001"/>
              <a:gd name="connsiteX3" fmla="*/ 95251 w 190502"/>
              <a:gd name="connsiteY3" fmla="*/ 508001 h 508001"/>
              <a:gd name="connsiteX4" fmla="*/ 1 w 190502"/>
              <a:gd name="connsiteY4" fmla="*/ 412754 h 508001"/>
              <a:gd name="connsiteX5" fmla="*/ 2 w 190502"/>
              <a:gd name="connsiteY5" fmla="*/ 95251 h 508001"/>
              <a:gd name="connsiteX6" fmla="*/ 95250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0" y="1"/>
                </a:moveTo>
                <a:cubicBezTo>
                  <a:pt x="147854" y="-2"/>
                  <a:pt x="190499" y="42646"/>
                  <a:pt x="190500" y="95252"/>
                </a:cubicBezTo>
                <a:lnTo>
                  <a:pt x="190502" y="412753"/>
                </a:lnTo>
                <a:cubicBezTo>
                  <a:pt x="190504" y="465355"/>
                  <a:pt x="147858" y="508000"/>
                  <a:pt x="95251" y="508001"/>
                </a:cubicBezTo>
                <a:cubicBezTo>
                  <a:pt x="42645" y="508000"/>
                  <a:pt x="-1" y="465355"/>
                  <a:pt x="1" y="412754"/>
                </a:cubicBezTo>
                <a:lnTo>
                  <a:pt x="2" y="95251"/>
                </a:lnTo>
                <a:cubicBezTo>
                  <a:pt x="-2" y="42646"/>
                  <a:pt x="42646" y="0"/>
                  <a:pt x="9525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67" name="装饰4"/>
          <p:cNvSpPr/>
          <p:nvPr>
            <p:custDataLst>
              <p:tags r:id="rId22"/>
            </p:custDataLst>
          </p:nvPr>
        </p:nvSpPr>
        <p:spPr>
          <a:xfrm>
            <a:off x="6375562" y="2321613"/>
            <a:ext cx="548018" cy="548018"/>
          </a:xfrm>
          <a:custGeom>
            <a:gdLst>
              <a:gd name="connsiteX0" fmla="*/ 453740 w 548990"/>
              <a:gd name="connsiteY0" fmla="*/ 1 h 548986"/>
              <a:gd name="connsiteX1" fmla="*/ 521093 w 548990"/>
              <a:gd name="connsiteY1" fmla="*/ 27894 h 548986"/>
              <a:gd name="connsiteX2" fmla="*/ 521092 w 548990"/>
              <a:gd name="connsiteY2" fmla="*/ 162597 h 548986"/>
              <a:gd name="connsiteX3" fmla="*/ 162600 w 548990"/>
              <a:gd name="connsiteY3" fmla="*/ 521084 h 548986"/>
              <a:gd name="connsiteX4" fmla="*/ 27902 w 548990"/>
              <a:gd name="connsiteY4" fmla="*/ 521086 h 548986"/>
              <a:gd name="connsiteX5" fmla="*/ 27902 w 548990"/>
              <a:gd name="connsiteY5" fmla="*/ 386383 h 548986"/>
              <a:gd name="connsiteX6" fmla="*/ 386388 w 548990"/>
              <a:gd name="connsiteY6" fmla="*/ 27893 h 548986"/>
              <a:gd name="connsiteX7" fmla="*/ 453740 w 548990"/>
              <a:gd name="connsiteY7" fmla="*/ 1 h 548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0" h="548986">
                <a:moveTo>
                  <a:pt x="453740" y="1"/>
                </a:moveTo>
                <a:cubicBezTo>
                  <a:pt x="478118" y="-1"/>
                  <a:pt x="502492" y="9294"/>
                  <a:pt x="521093" y="27894"/>
                </a:cubicBezTo>
                <a:cubicBezTo>
                  <a:pt x="558295" y="65092"/>
                  <a:pt x="558285" y="125399"/>
                  <a:pt x="521092" y="162597"/>
                </a:cubicBezTo>
                <a:lnTo>
                  <a:pt x="162600" y="521084"/>
                </a:lnTo>
                <a:cubicBezTo>
                  <a:pt x="125409" y="558287"/>
                  <a:pt x="65100" y="558287"/>
                  <a:pt x="27902" y="521086"/>
                </a:cubicBezTo>
                <a:cubicBezTo>
                  <a:pt x="-9301" y="483887"/>
                  <a:pt x="-9298" y="423582"/>
                  <a:pt x="27902" y="386383"/>
                </a:cubicBezTo>
                <a:lnTo>
                  <a:pt x="386388" y="27893"/>
                </a:lnTo>
                <a:cubicBezTo>
                  <a:pt x="404986" y="9294"/>
                  <a:pt x="429367" y="-9"/>
                  <a:pt x="45374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256" name="文本框 12"/>
          <p:cNvSpPr txBox="1"/>
          <p:nvPr>
            <p:custDataLst>
              <p:tags r:id="rId23"/>
            </p:custDataLst>
          </p:nvPr>
        </p:nvSpPr>
        <p:spPr>
          <a:xfrm>
            <a:off x="10568371" y="1794502"/>
            <a:ext cx="541682" cy="476635"/>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02</a:t>
            </a:r>
            <a:endParaRPr lang="zh-CN" altLang="en-US" sz="3600" spc="300">
              <a:solidFill>
                <a:schemeClr val="lt1">
                  <a:lumMod val="100000"/>
                </a:schemeClr>
              </a:solidFill>
              <a:latin typeface="Arial" pitchFamily="34" charset="0"/>
              <a:ea typeface="微软雅黑"/>
            </a:endParaRPr>
          </a:p>
        </p:txBody>
      </p:sp>
      <p:sp>
        <p:nvSpPr>
          <p:cNvPr id="899" name="矩形: 圆角"/>
          <p:cNvSpPr/>
          <p:nvPr>
            <p:custDataLst>
              <p:tags r:id="rId24"/>
            </p:custDataLst>
          </p:nvPr>
        </p:nvSpPr>
        <p:spPr>
          <a:xfrm>
            <a:off x="636266" y="3363796"/>
            <a:ext cx="5172132" cy="1221198"/>
          </a:xfrm>
          <a:prstGeom prst="roundRect">
            <a:avLst>
              <a:gd name="adj" fmla="val 5404"/>
            </a:avLst>
          </a:pr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00" name="直角三角形"/>
          <p:cNvSpPr/>
          <p:nvPr>
            <p:custDataLst>
              <p:tags r:id="rId25"/>
            </p:custDataLst>
          </p:nvPr>
        </p:nvSpPr>
        <p:spPr>
          <a:xfrm>
            <a:off x="1616995" y="3246590"/>
            <a:ext cx="119735" cy="118471"/>
          </a:xfrm>
          <a:prstGeom prst="rtTriangl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01" name="矩形: 圆角"/>
          <p:cNvSpPr/>
          <p:nvPr>
            <p:custDataLst>
              <p:tags r:id="rId26"/>
            </p:custDataLst>
          </p:nvPr>
        </p:nvSpPr>
        <p:spPr>
          <a:xfrm>
            <a:off x="974580" y="3238354"/>
            <a:ext cx="660608" cy="804604"/>
          </a:xfrm>
          <a:prstGeom prst="roundRect">
            <a:avLst>
              <a:gd name="adj" fmla="val 4439"/>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05" name="文本框 9"/>
          <p:cNvSpPr txBox="1"/>
          <p:nvPr>
            <p:custDataLst>
              <p:tags r:id="rId27"/>
            </p:custDataLst>
          </p:nvPr>
        </p:nvSpPr>
        <p:spPr>
          <a:xfrm>
            <a:off x="1034133" y="3513947"/>
            <a:ext cx="541682" cy="476635"/>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03</a:t>
            </a:r>
            <a:endParaRPr lang="zh-CN" altLang="en-US" sz="3600" spc="300">
              <a:solidFill>
                <a:schemeClr val="lt1">
                  <a:lumMod val="100000"/>
                </a:schemeClr>
              </a:solidFill>
              <a:latin typeface="Arial" pitchFamily="34" charset="0"/>
              <a:ea typeface="微软雅黑"/>
            </a:endParaRPr>
          </a:p>
        </p:txBody>
      </p:sp>
      <p:sp>
        <p:nvSpPr>
          <p:cNvPr id="1244" name="装饰9"/>
          <p:cNvSpPr/>
          <p:nvPr>
            <p:custDataLst>
              <p:tags r:id="rId28"/>
            </p:custDataLst>
          </p:nvPr>
        </p:nvSpPr>
        <p:spPr>
          <a:xfrm>
            <a:off x="5626710" y="3350492"/>
            <a:ext cx="190064" cy="506837"/>
          </a:xfrm>
          <a:custGeom>
            <a:gdLst>
              <a:gd name="connsiteX0" fmla="*/ 95253 w 190504"/>
              <a:gd name="connsiteY0" fmla="*/ 1 h 508001"/>
              <a:gd name="connsiteX1" fmla="*/ 190504 w 190504"/>
              <a:gd name="connsiteY1" fmla="*/ 95248 h 508001"/>
              <a:gd name="connsiteX2" fmla="*/ 190502 w 190504"/>
              <a:gd name="connsiteY2" fmla="*/ 412751 h 508001"/>
              <a:gd name="connsiteX3" fmla="*/ 95250 w 190504"/>
              <a:gd name="connsiteY3" fmla="*/ 508001 h 508001"/>
              <a:gd name="connsiteX4" fmla="*/ 1 w 190504"/>
              <a:gd name="connsiteY4" fmla="*/ 412753 h 508001"/>
              <a:gd name="connsiteX5" fmla="*/ 4 w 190504"/>
              <a:gd name="connsiteY5" fmla="*/ 95256 h 508001"/>
              <a:gd name="connsiteX6" fmla="*/ 95253 w 190504"/>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4" h="508000">
                <a:moveTo>
                  <a:pt x="95253" y="1"/>
                </a:moveTo>
                <a:cubicBezTo>
                  <a:pt x="147852" y="-1"/>
                  <a:pt x="190502" y="42646"/>
                  <a:pt x="190504" y="95248"/>
                </a:cubicBezTo>
                <a:lnTo>
                  <a:pt x="190502" y="412751"/>
                </a:lnTo>
                <a:cubicBezTo>
                  <a:pt x="190502" y="465351"/>
                  <a:pt x="147855" y="508000"/>
                  <a:pt x="95250" y="508001"/>
                </a:cubicBezTo>
                <a:cubicBezTo>
                  <a:pt x="42647" y="508002"/>
                  <a:pt x="-1" y="465354"/>
                  <a:pt x="1" y="412753"/>
                </a:cubicBezTo>
                <a:lnTo>
                  <a:pt x="4" y="95256"/>
                </a:lnTo>
                <a:cubicBezTo>
                  <a:pt x="2" y="42649"/>
                  <a:pt x="42646" y="-1"/>
                  <a:pt x="95253" y="1"/>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96" name="装饰8"/>
          <p:cNvSpPr/>
          <p:nvPr>
            <p:custDataLst>
              <p:tags r:id="rId29"/>
            </p:custDataLst>
          </p:nvPr>
        </p:nvSpPr>
        <p:spPr>
          <a:xfrm>
            <a:off x="5272558" y="3354927"/>
            <a:ext cx="548018" cy="548018"/>
          </a:xfrm>
          <a:custGeom>
            <a:gdLst>
              <a:gd name="connsiteX0" fmla="*/ 453742 w 548992"/>
              <a:gd name="connsiteY0" fmla="*/ 0 h 548991"/>
              <a:gd name="connsiteX1" fmla="*/ 521094 w 548992"/>
              <a:gd name="connsiteY1" fmla="*/ 27899 h 548991"/>
              <a:gd name="connsiteX2" fmla="*/ 521096 w 548992"/>
              <a:gd name="connsiteY2" fmla="*/ 162601 h 548991"/>
              <a:gd name="connsiteX3" fmla="*/ 162604 w 548992"/>
              <a:gd name="connsiteY3" fmla="*/ 521093 h 548991"/>
              <a:gd name="connsiteX4" fmla="*/ 27901 w 548992"/>
              <a:gd name="connsiteY4" fmla="*/ 521091 h 548991"/>
              <a:gd name="connsiteX5" fmla="*/ 1 w 548992"/>
              <a:gd name="connsiteY5" fmla="*/ 453741 h 548991"/>
              <a:gd name="connsiteX6" fmla="*/ 27902 w 548992"/>
              <a:gd name="connsiteY6" fmla="*/ 386390 h 548991"/>
              <a:gd name="connsiteX7" fmla="*/ 386390 w 548992"/>
              <a:gd name="connsiteY7" fmla="*/ 27899 h 548991"/>
              <a:gd name="connsiteX8" fmla="*/ 453742 w 548992"/>
              <a:gd name="connsiteY8" fmla="*/ 0 h 5489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992" h="548991">
                <a:moveTo>
                  <a:pt x="453742" y="0"/>
                </a:moveTo>
                <a:cubicBezTo>
                  <a:pt x="478119" y="0"/>
                  <a:pt x="502498" y="9300"/>
                  <a:pt x="521094" y="27899"/>
                </a:cubicBezTo>
                <a:cubicBezTo>
                  <a:pt x="558291" y="65095"/>
                  <a:pt x="558292" y="125404"/>
                  <a:pt x="521096" y="162601"/>
                </a:cubicBezTo>
                <a:lnTo>
                  <a:pt x="162604" y="521093"/>
                </a:lnTo>
                <a:cubicBezTo>
                  <a:pt x="125406" y="558289"/>
                  <a:pt x="65096" y="558293"/>
                  <a:pt x="27901" y="521091"/>
                </a:cubicBezTo>
                <a:cubicBezTo>
                  <a:pt x="9302" y="502497"/>
                  <a:pt x="0" y="478118"/>
                  <a:pt x="1" y="453741"/>
                </a:cubicBezTo>
                <a:cubicBezTo>
                  <a:pt x="3" y="429365"/>
                  <a:pt x="9302" y="404990"/>
                  <a:pt x="27902" y="386390"/>
                </a:cubicBezTo>
                <a:lnTo>
                  <a:pt x="386390" y="27899"/>
                </a:lnTo>
                <a:cubicBezTo>
                  <a:pt x="404991" y="9299"/>
                  <a:pt x="429368" y="1"/>
                  <a:pt x="453742" y="0"/>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50" name="装饰7"/>
          <p:cNvSpPr/>
          <p:nvPr>
            <p:custDataLst>
              <p:tags r:id="rId30"/>
            </p:custDataLst>
          </p:nvPr>
        </p:nvSpPr>
        <p:spPr>
          <a:xfrm>
            <a:off x="5309937" y="3350492"/>
            <a:ext cx="506837" cy="190064"/>
          </a:xfrm>
          <a:custGeom>
            <a:gdLst>
              <a:gd name="connsiteX0" fmla="*/ 412756 w 508001"/>
              <a:gd name="connsiteY0" fmla="*/ 1 h 190502"/>
              <a:gd name="connsiteX1" fmla="*/ 508001 w 508001"/>
              <a:gd name="connsiteY1" fmla="*/ 95251 h 190502"/>
              <a:gd name="connsiteX2" fmla="*/ 412751 w 508001"/>
              <a:gd name="connsiteY2" fmla="*/ 190502 h 190502"/>
              <a:gd name="connsiteX3" fmla="*/ 95253 w 508001"/>
              <a:gd name="connsiteY3" fmla="*/ 190499 h 190502"/>
              <a:gd name="connsiteX4" fmla="*/ 1 w 508001"/>
              <a:gd name="connsiteY4" fmla="*/ 95250 h 190502"/>
              <a:gd name="connsiteX5" fmla="*/ 95253 w 508001"/>
              <a:gd name="connsiteY5" fmla="*/ 3 h 190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000" h="190502">
                <a:moveTo>
                  <a:pt x="412756" y="1"/>
                </a:moveTo>
                <a:cubicBezTo>
                  <a:pt x="465355" y="-1"/>
                  <a:pt x="507999" y="42648"/>
                  <a:pt x="508001" y="95251"/>
                </a:cubicBezTo>
                <a:cubicBezTo>
                  <a:pt x="508000" y="147860"/>
                  <a:pt x="465354" y="190504"/>
                  <a:pt x="412751" y="190502"/>
                </a:cubicBezTo>
                <a:lnTo>
                  <a:pt x="95253" y="190499"/>
                </a:lnTo>
                <a:cubicBezTo>
                  <a:pt x="42645" y="190500"/>
                  <a:pt x="-1" y="147855"/>
                  <a:pt x="1" y="95250"/>
                </a:cubicBezTo>
                <a:cubicBezTo>
                  <a:pt x="5" y="42648"/>
                  <a:pt x="42647" y="-2"/>
                  <a:pt x="95253" y="3"/>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3" name="文本框 42"/>
          <p:cNvSpPr txBox="1"/>
          <p:nvPr>
            <p:custDataLst>
              <p:tags r:id="rId31"/>
            </p:custDataLst>
          </p:nvPr>
        </p:nvSpPr>
        <p:spPr>
          <a:xfrm>
            <a:off x="7078165" y="1765993"/>
            <a:ext cx="3274801" cy="100480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r>
              <a:rPr lang="zh-CN" altLang="en-US" sz="1100" spc="150">
                <a:solidFill>
                  <a:schemeClr val="dk1">
                    <a:lumMod val="80000"/>
                    <a:lumOff val="20000"/>
                  </a:schemeClr>
                </a:solidFill>
                <a:latin typeface="Arial" pitchFamily="34" charset="0"/>
                <a:ea typeface="微软雅黑"/>
                <a:sym typeface="+mn-ea"/>
              </a:rPr>
              <a:t>变态反应分为四类：I型、II型、III型和IV型。</a:t>
            </a:r>
            <a:endParaRPr lang="zh-CN" altLang="en-US" sz="1100" spc="150">
              <a:solidFill>
                <a:schemeClr val="dk1">
                  <a:lumMod val="80000"/>
                  <a:lumOff val="20000"/>
                </a:schemeClr>
              </a:solidFill>
              <a:latin typeface="Arial" pitchFamily="34" charset="0"/>
              <a:ea typeface="微软雅黑"/>
              <a:sym typeface="+mn-ea"/>
            </a:endParaRPr>
          </a:p>
        </p:txBody>
      </p:sp>
      <p:sp>
        <p:nvSpPr>
          <p:cNvPr id="44" name="文本框 43"/>
          <p:cNvSpPr txBox="1"/>
          <p:nvPr>
            <p:custDataLst>
              <p:tags r:id="rId32"/>
            </p:custDataLst>
          </p:nvPr>
        </p:nvSpPr>
        <p:spPr>
          <a:xfrm>
            <a:off x="1893222" y="3471499"/>
            <a:ext cx="3274801" cy="100480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100" spc="150">
                <a:solidFill>
                  <a:schemeClr val="dk1">
                    <a:lumMod val="80000"/>
                    <a:lumOff val="20000"/>
                  </a:schemeClr>
                </a:solidFill>
                <a:latin typeface="Arial" pitchFamily="34" charset="0"/>
                <a:ea typeface="微软雅黑"/>
                <a:sym typeface="+mn-ea"/>
              </a:rPr>
              <a:t>I型变态反应，又称速发型变态反应，主要由IgE介导，常见于过敏性鼻炎、哮喘等疾病。</a:t>
            </a:r>
            <a:endParaRPr lang="zh-CN" altLang="en-US" sz="1100" spc="150">
              <a:solidFill>
                <a:schemeClr val="dk1">
                  <a:lumMod val="80000"/>
                  <a:lumOff val="20000"/>
                </a:schemeClr>
              </a:solidFill>
              <a:latin typeface="Arial" pitchFamily="34" charset="0"/>
              <a:ea typeface="微软雅黑"/>
              <a:sym typeface="+mn-ea"/>
            </a:endParaRPr>
          </a:p>
        </p:txBody>
      </p:sp>
      <p:sp>
        <p:nvSpPr>
          <p:cNvPr id="45" name="文本框 44"/>
          <p:cNvSpPr txBox="1"/>
          <p:nvPr>
            <p:custDataLst>
              <p:tags r:id="rId33"/>
            </p:custDataLst>
          </p:nvPr>
        </p:nvSpPr>
        <p:spPr>
          <a:xfrm>
            <a:off x="7076264" y="3471499"/>
            <a:ext cx="3274801" cy="1004804"/>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r>
              <a:rPr lang="zh-CN" altLang="en-US" sz="1400" spc="150">
                <a:solidFill>
                  <a:schemeClr val="dk1">
                    <a:lumMod val="80000"/>
                    <a:lumOff val="20000"/>
                  </a:schemeClr>
                </a:solidFill>
                <a:latin typeface="Arial" pitchFamily="34" charset="0"/>
                <a:ea typeface="微软雅黑"/>
                <a:sym typeface="+mn-ea"/>
              </a:rPr>
              <a:t>II型变态反应，又称细胞毒型变态反应，主要由抗体依赖的细胞毒作用引起，常见于输血反应、移植排斥反应等疾病。</a:t>
            </a:r>
            <a:endParaRPr lang="zh-CN" altLang="en-US" sz="1400" spc="150">
              <a:solidFill>
                <a:schemeClr val="dk1">
                  <a:lumMod val="80000"/>
                  <a:lumOff val="20000"/>
                </a:schemeClr>
              </a:solidFill>
              <a:latin typeface="Arial" pitchFamily="34" charset="0"/>
              <a:ea typeface="微软雅黑"/>
              <a:sym typeface="+mn-ea"/>
            </a:endParaRPr>
          </a:p>
        </p:txBody>
      </p:sp>
      <p:sp>
        <p:nvSpPr>
          <p:cNvPr id="56" name="矩形: 圆角"/>
          <p:cNvSpPr/>
          <p:nvPr>
            <p:custDataLst>
              <p:tags r:id="rId34"/>
            </p:custDataLst>
          </p:nvPr>
        </p:nvSpPr>
        <p:spPr>
          <a:xfrm>
            <a:off x="636266" y="4995178"/>
            <a:ext cx="5172132" cy="1221477"/>
          </a:xfrm>
          <a:prstGeom prst="roundRect">
            <a:avLst>
              <a:gd name="adj" fmla="val 5404"/>
            </a:avLst>
          </a:pr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7" name="直角三角形"/>
          <p:cNvSpPr/>
          <p:nvPr>
            <p:custDataLst>
              <p:tags r:id="rId35"/>
            </p:custDataLst>
          </p:nvPr>
        </p:nvSpPr>
        <p:spPr>
          <a:xfrm>
            <a:off x="1616995" y="4879239"/>
            <a:ext cx="119735" cy="118471"/>
          </a:xfrm>
          <a:prstGeom prst="rtTriangl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8" name="矩形: 圆角"/>
          <p:cNvSpPr/>
          <p:nvPr>
            <p:custDataLst>
              <p:tags r:id="rId36"/>
            </p:custDataLst>
          </p:nvPr>
        </p:nvSpPr>
        <p:spPr>
          <a:xfrm>
            <a:off x="974580" y="4871003"/>
            <a:ext cx="660608" cy="804604"/>
          </a:xfrm>
          <a:prstGeom prst="roundRect">
            <a:avLst>
              <a:gd name="adj" fmla="val 443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0" name="装饰3"/>
          <p:cNvSpPr/>
          <p:nvPr>
            <p:custDataLst>
              <p:tags r:id="rId37"/>
            </p:custDataLst>
          </p:nvPr>
        </p:nvSpPr>
        <p:spPr>
          <a:xfrm>
            <a:off x="5315005" y="6034828"/>
            <a:ext cx="506837" cy="190064"/>
          </a:xfrm>
          <a:custGeom>
            <a:gdLst>
              <a:gd name="connsiteX0" fmla="*/ 95251 w 507999"/>
              <a:gd name="connsiteY0" fmla="*/ 1 h 190502"/>
              <a:gd name="connsiteX1" fmla="*/ 412748 w 507999"/>
              <a:gd name="connsiteY1" fmla="*/ 2 h 190502"/>
              <a:gd name="connsiteX2" fmla="*/ 507999 w 507999"/>
              <a:gd name="connsiteY2" fmla="*/ 95252 h 190502"/>
              <a:gd name="connsiteX3" fmla="*/ 412751 w 507999"/>
              <a:gd name="connsiteY3" fmla="*/ 190502 h 190502"/>
              <a:gd name="connsiteX4" fmla="*/ 95250 w 507999"/>
              <a:gd name="connsiteY4" fmla="*/ 190502 h 190502"/>
              <a:gd name="connsiteX5" fmla="*/ 1 w 507999"/>
              <a:gd name="connsiteY5" fmla="*/ 95250 h 190502"/>
              <a:gd name="connsiteX6" fmla="*/ 95251 w 507999"/>
              <a:gd name="connsiteY6" fmla="*/ 1 h 190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999" h="190502">
                <a:moveTo>
                  <a:pt x="95251" y="1"/>
                </a:moveTo>
                <a:lnTo>
                  <a:pt x="412748" y="2"/>
                </a:lnTo>
                <a:cubicBezTo>
                  <a:pt x="465354" y="0"/>
                  <a:pt x="508002" y="42647"/>
                  <a:pt x="507999" y="95252"/>
                </a:cubicBezTo>
                <a:cubicBezTo>
                  <a:pt x="508001" y="147852"/>
                  <a:pt x="465356" y="190500"/>
                  <a:pt x="412751" y="190502"/>
                </a:cubicBezTo>
                <a:lnTo>
                  <a:pt x="95250" y="190502"/>
                </a:lnTo>
                <a:cubicBezTo>
                  <a:pt x="42651" y="190501"/>
                  <a:pt x="1" y="147856"/>
                  <a:pt x="1" y="95250"/>
                </a:cubicBezTo>
                <a:cubicBezTo>
                  <a:pt x="0" y="42646"/>
                  <a:pt x="42648" y="-1"/>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1" name="装饰2"/>
          <p:cNvSpPr/>
          <p:nvPr>
            <p:custDataLst>
              <p:tags r:id="rId38"/>
            </p:custDataLst>
          </p:nvPr>
        </p:nvSpPr>
        <p:spPr>
          <a:xfrm>
            <a:off x="5631778" y="5718054"/>
            <a:ext cx="190064" cy="506837"/>
          </a:xfrm>
          <a:custGeom>
            <a:gdLst>
              <a:gd name="connsiteX0" fmla="*/ 95252 w 190502"/>
              <a:gd name="connsiteY0" fmla="*/ 1 h 508001"/>
              <a:gd name="connsiteX1" fmla="*/ 190500 w 190502"/>
              <a:gd name="connsiteY1" fmla="*/ 95251 h 508001"/>
              <a:gd name="connsiteX2" fmla="*/ 190502 w 190502"/>
              <a:gd name="connsiteY2" fmla="*/ 412753 h 508001"/>
              <a:gd name="connsiteX3" fmla="*/ 95252 w 190502"/>
              <a:gd name="connsiteY3" fmla="*/ 508001 h 508001"/>
              <a:gd name="connsiteX4" fmla="*/ 1 w 190502"/>
              <a:gd name="connsiteY4" fmla="*/ 412751 h 508001"/>
              <a:gd name="connsiteX5" fmla="*/ 3 w 190502"/>
              <a:gd name="connsiteY5" fmla="*/ 95251 h 508001"/>
              <a:gd name="connsiteX6" fmla="*/ 95252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2" y="1"/>
                </a:moveTo>
                <a:cubicBezTo>
                  <a:pt x="147856" y="1"/>
                  <a:pt x="190504" y="42645"/>
                  <a:pt x="190500" y="95251"/>
                </a:cubicBezTo>
                <a:lnTo>
                  <a:pt x="190502" y="412753"/>
                </a:lnTo>
                <a:cubicBezTo>
                  <a:pt x="190503" y="465354"/>
                  <a:pt x="147855" y="508000"/>
                  <a:pt x="95252" y="508001"/>
                </a:cubicBezTo>
                <a:cubicBezTo>
                  <a:pt x="42643" y="507998"/>
                  <a:pt x="-1" y="465355"/>
                  <a:pt x="1" y="412751"/>
                </a:cubicBezTo>
                <a:lnTo>
                  <a:pt x="3" y="95251"/>
                </a:lnTo>
                <a:cubicBezTo>
                  <a:pt x="2" y="42646"/>
                  <a:pt x="42646" y="-2"/>
                  <a:pt x="95252"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2" name="装饰1"/>
          <p:cNvSpPr/>
          <p:nvPr>
            <p:custDataLst>
              <p:tags r:id="rId39"/>
            </p:custDataLst>
          </p:nvPr>
        </p:nvSpPr>
        <p:spPr>
          <a:xfrm>
            <a:off x="5269390" y="5680675"/>
            <a:ext cx="548018" cy="548018"/>
          </a:xfrm>
          <a:custGeom>
            <a:gdLst>
              <a:gd name="connsiteX0" fmla="*/ 95251 w 548992"/>
              <a:gd name="connsiteY0" fmla="*/ 1 h 548992"/>
              <a:gd name="connsiteX1" fmla="*/ 162602 w 548992"/>
              <a:gd name="connsiteY1" fmla="*/ 27900 h 548992"/>
              <a:gd name="connsiteX2" fmla="*/ 521094 w 548992"/>
              <a:gd name="connsiteY2" fmla="*/ 386391 h 548992"/>
              <a:gd name="connsiteX3" fmla="*/ 521093 w 548992"/>
              <a:gd name="connsiteY3" fmla="*/ 521094 h 548992"/>
              <a:gd name="connsiteX4" fmla="*/ 386390 w 548992"/>
              <a:gd name="connsiteY4" fmla="*/ 521095 h 548992"/>
              <a:gd name="connsiteX5" fmla="*/ 27900 w 548992"/>
              <a:gd name="connsiteY5" fmla="*/ 162604 h 548992"/>
              <a:gd name="connsiteX6" fmla="*/ 27899 w 548992"/>
              <a:gd name="connsiteY6" fmla="*/ 27900 h 548992"/>
              <a:gd name="connsiteX7" fmla="*/ 95251 w 548992"/>
              <a:gd name="connsiteY7" fmla="*/ 1 h 5489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2" h="548992">
                <a:moveTo>
                  <a:pt x="95251" y="1"/>
                </a:moveTo>
                <a:cubicBezTo>
                  <a:pt x="119628" y="2"/>
                  <a:pt x="144003" y="9301"/>
                  <a:pt x="162602" y="27900"/>
                </a:cubicBezTo>
                <a:lnTo>
                  <a:pt x="521094" y="386391"/>
                </a:lnTo>
                <a:cubicBezTo>
                  <a:pt x="558291" y="423587"/>
                  <a:pt x="558292" y="483897"/>
                  <a:pt x="521093" y="521094"/>
                </a:cubicBezTo>
                <a:cubicBezTo>
                  <a:pt x="483897" y="558291"/>
                  <a:pt x="423587" y="558292"/>
                  <a:pt x="386390" y="521095"/>
                </a:cubicBezTo>
                <a:lnTo>
                  <a:pt x="27900" y="162604"/>
                </a:lnTo>
                <a:cubicBezTo>
                  <a:pt x="-9298" y="125405"/>
                  <a:pt x="-9299" y="65096"/>
                  <a:pt x="27899" y="27900"/>
                </a:cubicBezTo>
                <a:cubicBezTo>
                  <a:pt x="46496" y="9301"/>
                  <a:pt x="70874" y="0"/>
                  <a:pt x="95251" y="1"/>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3" name="文本框 62"/>
          <p:cNvSpPr txBox="1"/>
          <p:nvPr>
            <p:custDataLst>
              <p:tags r:id="rId40"/>
            </p:custDataLst>
          </p:nvPr>
        </p:nvSpPr>
        <p:spPr>
          <a:xfrm>
            <a:off x="1034133" y="5146596"/>
            <a:ext cx="541682" cy="476635"/>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05</a:t>
            </a:r>
            <a:endParaRPr lang="zh-CN" altLang="en-US" sz="3600" spc="300">
              <a:solidFill>
                <a:schemeClr val="lt1">
                  <a:lumMod val="100000"/>
                </a:schemeClr>
              </a:solidFill>
              <a:latin typeface="Arial" pitchFamily="34" charset="0"/>
              <a:ea typeface="微软雅黑"/>
            </a:endParaRPr>
          </a:p>
        </p:txBody>
      </p:sp>
      <p:sp>
        <p:nvSpPr>
          <p:cNvPr id="64" name="文本框 63"/>
          <p:cNvSpPr txBox="1"/>
          <p:nvPr>
            <p:custDataLst>
              <p:tags r:id="rId41"/>
            </p:custDataLst>
          </p:nvPr>
        </p:nvSpPr>
        <p:spPr>
          <a:xfrm>
            <a:off x="1895122" y="5146596"/>
            <a:ext cx="3274801" cy="100480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100" spc="150">
                <a:solidFill>
                  <a:schemeClr val="dk1">
                    <a:lumMod val="80000"/>
                    <a:lumOff val="20000"/>
                  </a:schemeClr>
                </a:solidFill>
                <a:latin typeface="Arial" pitchFamily="34" charset="0"/>
                <a:ea typeface="微软雅黑"/>
                <a:sym typeface="+mn-ea"/>
              </a:rPr>
              <a:t>III型变态反应，又称免疫复合物型变态反应，主要由免疫复合物沉积引起，常见于系统性红斑狼疮、类风湿性关节炎等疾病。</a:t>
            </a:r>
            <a:endParaRPr lang="zh-CN" altLang="en-US" sz="1100" spc="150">
              <a:solidFill>
                <a:schemeClr val="dk1">
                  <a:lumMod val="80000"/>
                  <a:lumOff val="20000"/>
                </a:schemeClr>
              </a:solidFill>
              <a:latin typeface="Arial" pitchFamily="34" charset="0"/>
              <a:ea typeface="微软雅黑"/>
              <a:sym typeface="+mn-ea"/>
            </a:endParaRPr>
          </a:p>
        </p:txBody>
      </p:sp>
      <p:sp>
        <p:nvSpPr>
          <p:cNvPr id="65" name="矩形: 圆角"/>
          <p:cNvSpPr/>
          <p:nvPr>
            <p:custDataLst>
              <p:tags r:id="rId42"/>
            </p:custDataLst>
          </p:nvPr>
        </p:nvSpPr>
        <p:spPr>
          <a:xfrm>
            <a:off x="6377462" y="5018619"/>
            <a:ext cx="5172132" cy="1221477"/>
          </a:xfrm>
          <a:custGeom>
            <a:gdLst>
              <a:gd name="connsiteX0" fmla="*/ 95740 w 4502149"/>
              <a:gd name="connsiteY0" fmla="*/ 0 h 1771651"/>
              <a:gd name="connsiteX1" fmla="*/ 4406412 w 4502149"/>
              <a:gd name="connsiteY1" fmla="*/ 1 h 1771651"/>
              <a:gd name="connsiteX2" fmla="*/ 4502149 w 4502149"/>
              <a:gd name="connsiteY2" fmla="*/ 95743 h 1771651"/>
              <a:gd name="connsiteX3" fmla="*/ 4502147 w 4502149"/>
              <a:gd name="connsiteY3" fmla="*/ 1675910 h 1771651"/>
              <a:gd name="connsiteX4" fmla="*/ 4406409 w 4502149"/>
              <a:gd name="connsiteY4" fmla="*/ 1771650 h 1771651"/>
              <a:gd name="connsiteX5" fmla="*/ 95739 w 4502149"/>
              <a:gd name="connsiteY5" fmla="*/ 1771651 h 1771651"/>
              <a:gd name="connsiteX6" fmla="*/ 0 w 4502149"/>
              <a:gd name="connsiteY6" fmla="*/ 1675909 h 1771651"/>
              <a:gd name="connsiteX7" fmla="*/ 1 w 4502149"/>
              <a:gd name="connsiteY7" fmla="*/ 95741 h 1771651"/>
              <a:gd name="connsiteX8" fmla="*/ 95740 w 4502149"/>
              <a:gd name="connsiteY8" fmla="*/ 0 h 17716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2149" h="1771651">
                <a:moveTo>
                  <a:pt x="95740" y="0"/>
                </a:moveTo>
                <a:lnTo>
                  <a:pt x="4406412" y="1"/>
                </a:lnTo>
                <a:cubicBezTo>
                  <a:pt x="4459282" y="2"/>
                  <a:pt x="4502149" y="42866"/>
                  <a:pt x="4502149" y="95743"/>
                </a:cubicBezTo>
                <a:lnTo>
                  <a:pt x="4502147" y="1675910"/>
                </a:lnTo>
                <a:cubicBezTo>
                  <a:pt x="4502146" y="1728786"/>
                  <a:pt x="4459286" y="1771651"/>
                  <a:pt x="4406409" y="1771650"/>
                </a:cubicBezTo>
                <a:lnTo>
                  <a:pt x="95739" y="1771651"/>
                </a:lnTo>
                <a:cubicBezTo>
                  <a:pt x="42864" y="1771651"/>
                  <a:pt x="2" y="1728787"/>
                  <a:pt x="0" y="1675909"/>
                </a:cubicBezTo>
                <a:lnTo>
                  <a:pt x="1" y="95741"/>
                </a:lnTo>
                <a:cubicBezTo>
                  <a:pt x="1" y="42861"/>
                  <a:pt x="42864" y="2"/>
                  <a:pt x="95740" y="0"/>
                </a:cubicBezTo>
                <a:close/>
              </a:path>
            </a:pathLst>
          </a:custGeom>
          <a:solidFill>
            <a:srgbClr val="FFFFFF"/>
          </a:solidFill>
          <a:ln>
            <a:solidFill>
              <a:schemeClr val="tx1">
                <a:alpha val="5000"/>
              </a:schemeClr>
            </a:solidFill>
          </a:ln>
          <a:effectLst>
            <a:outerShdw blurRad="2794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6" name="直角三角形"/>
          <p:cNvSpPr/>
          <p:nvPr>
            <p:custDataLst>
              <p:tags r:id="rId43"/>
            </p:custDataLst>
          </p:nvPr>
        </p:nvSpPr>
        <p:spPr>
          <a:xfrm>
            <a:off x="10407450" y="4902680"/>
            <a:ext cx="119736" cy="118473"/>
          </a:xfrm>
          <a:custGeom>
            <a:gdLst>
              <a:gd name="connsiteX0" fmla="*/ 120008 w 120011"/>
              <a:gd name="connsiteY0" fmla="*/ 0 h 118745"/>
              <a:gd name="connsiteX1" fmla="*/ 120011 w 120011"/>
              <a:gd name="connsiteY1" fmla="*/ 118741 h 118745"/>
              <a:gd name="connsiteX2" fmla="*/ 0 w 120011"/>
              <a:gd name="connsiteY2" fmla="*/ 118745 h 118745"/>
            </a:gdLst>
            <a:cxnLst>
              <a:cxn ang="0">
                <a:pos x="connsiteX0" y="connsiteY0"/>
              </a:cxn>
              <a:cxn ang="0">
                <a:pos x="connsiteX1" y="connsiteY1"/>
              </a:cxn>
              <a:cxn ang="0">
                <a:pos x="connsiteX2" y="connsiteY2"/>
              </a:cxn>
            </a:cxnLst>
            <a:rect l="l" t="t" r="r" b="b"/>
            <a:pathLst>
              <a:path w="120011" h="118745">
                <a:moveTo>
                  <a:pt x="120008" y="0"/>
                </a:moveTo>
                <a:lnTo>
                  <a:pt x="120011" y="118741"/>
                </a:lnTo>
                <a:lnTo>
                  <a:pt x="0" y="118745"/>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矩形: 圆角"/>
          <p:cNvSpPr/>
          <p:nvPr>
            <p:custDataLst>
              <p:tags r:id="rId44"/>
            </p:custDataLst>
          </p:nvPr>
        </p:nvSpPr>
        <p:spPr>
          <a:xfrm>
            <a:off x="10508818" y="4894444"/>
            <a:ext cx="660609" cy="804604"/>
          </a:xfrm>
          <a:custGeom>
            <a:gdLst>
              <a:gd name="connsiteX0" fmla="*/ 29393 w 662125"/>
              <a:gd name="connsiteY0" fmla="*/ 1 h 806450"/>
              <a:gd name="connsiteX1" fmla="*/ 632734 w 662125"/>
              <a:gd name="connsiteY1" fmla="*/ 2 h 806450"/>
              <a:gd name="connsiteX2" fmla="*/ 662124 w 662125"/>
              <a:gd name="connsiteY2" fmla="*/ 29394 h 806450"/>
              <a:gd name="connsiteX3" fmla="*/ 662125 w 662125"/>
              <a:gd name="connsiteY3" fmla="*/ 777060 h 806450"/>
              <a:gd name="connsiteX4" fmla="*/ 632733 w 662125"/>
              <a:gd name="connsiteY4" fmla="*/ 806450 h 806450"/>
              <a:gd name="connsiteX5" fmla="*/ 29392 w 662125"/>
              <a:gd name="connsiteY5" fmla="*/ 806450 h 806450"/>
              <a:gd name="connsiteX6" fmla="*/ 1 w 662125"/>
              <a:gd name="connsiteY6" fmla="*/ 777061 h 806450"/>
              <a:gd name="connsiteX7" fmla="*/ 0 w 662125"/>
              <a:gd name="connsiteY7" fmla="*/ 29394 h 806450"/>
              <a:gd name="connsiteX8" fmla="*/ 29393 w 662125"/>
              <a:gd name="connsiteY8" fmla="*/ 1 h 8064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2125" h="806450">
                <a:moveTo>
                  <a:pt x="29393" y="1"/>
                </a:moveTo>
                <a:lnTo>
                  <a:pt x="632734" y="2"/>
                </a:lnTo>
                <a:cubicBezTo>
                  <a:pt x="648966" y="0"/>
                  <a:pt x="662126" y="13159"/>
                  <a:pt x="662124" y="29394"/>
                </a:cubicBezTo>
                <a:lnTo>
                  <a:pt x="662125" y="777060"/>
                </a:lnTo>
                <a:cubicBezTo>
                  <a:pt x="662124" y="793294"/>
                  <a:pt x="648963" y="806451"/>
                  <a:pt x="632733" y="806450"/>
                </a:cubicBezTo>
                <a:lnTo>
                  <a:pt x="29392" y="806450"/>
                </a:lnTo>
                <a:cubicBezTo>
                  <a:pt x="13162" y="806451"/>
                  <a:pt x="0" y="793294"/>
                  <a:pt x="1" y="777061"/>
                </a:cubicBezTo>
                <a:lnTo>
                  <a:pt x="0" y="29394"/>
                </a:lnTo>
                <a:cubicBezTo>
                  <a:pt x="0" y="13161"/>
                  <a:pt x="13159" y="0"/>
                  <a:pt x="29393" y="1"/>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9" name="装饰6"/>
          <p:cNvSpPr/>
          <p:nvPr>
            <p:custDataLst>
              <p:tags r:id="rId45"/>
            </p:custDataLst>
          </p:nvPr>
        </p:nvSpPr>
        <p:spPr>
          <a:xfrm>
            <a:off x="6371127" y="6056368"/>
            <a:ext cx="506837" cy="190064"/>
          </a:xfrm>
          <a:custGeom>
            <a:gdLst>
              <a:gd name="connsiteX0" fmla="*/ 95256 w 508002"/>
              <a:gd name="connsiteY0" fmla="*/ 1 h 190501"/>
              <a:gd name="connsiteX1" fmla="*/ 412752 w 508002"/>
              <a:gd name="connsiteY1" fmla="*/ 1 h 190501"/>
              <a:gd name="connsiteX2" fmla="*/ 508002 w 508002"/>
              <a:gd name="connsiteY2" fmla="*/ 95249 h 190501"/>
              <a:gd name="connsiteX3" fmla="*/ 412751 w 508002"/>
              <a:gd name="connsiteY3" fmla="*/ 190501 h 190501"/>
              <a:gd name="connsiteX4" fmla="*/ 95248 w 508002"/>
              <a:gd name="connsiteY4" fmla="*/ 190500 h 190501"/>
              <a:gd name="connsiteX5" fmla="*/ 1 w 508002"/>
              <a:gd name="connsiteY5" fmla="*/ 95251 h 190501"/>
              <a:gd name="connsiteX6" fmla="*/ 95256 w 508002"/>
              <a:gd name="connsiteY6" fmla="*/ 1 h 1905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002" h="190501">
                <a:moveTo>
                  <a:pt x="95256" y="1"/>
                </a:moveTo>
                <a:lnTo>
                  <a:pt x="412752" y="1"/>
                </a:lnTo>
                <a:cubicBezTo>
                  <a:pt x="465351" y="-6"/>
                  <a:pt x="508001" y="42646"/>
                  <a:pt x="508002" y="95249"/>
                </a:cubicBezTo>
                <a:cubicBezTo>
                  <a:pt x="508002" y="147854"/>
                  <a:pt x="465351" y="190499"/>
                  <a:pt x="412751" y="190501"/>
                </a:cubicBezTo>
                <a:lnTo>
                  <a:pt x="95248" y="190500"/>
                </a:lnTo>
                <a:cubicBezTo>
                  <a:pt x="42644" y="190503"/>
                  <a:pt x="0" y="147849"/>
                  <a:pt x="1" y="95251"/>
                </a:cubicBezTo>
                <a:cubicBezTo>
                  <a:pt x="1" y="42645"/>
                  <a:pt x="42647" y="-3"/>
                  <a:pt x="95256"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装饰5"/>
          <p:cNvSpPr/>
          <p:nvPr>
            <p:custDataLst>
              <p:tags r:id="rId46"/>
            </p:custDataLst>
          </p:nvPr>
        </p:nvSpPr>
        <p:spPr>
          <a:xfrm>
            <a:off x="6371127" y="5739595"/>
            <a:ext cx="190064" cy="506837"/>
          </a:xfrm>
          <a:custGeom>
            <a:gdLst>
              <a:gd name="connsiteX0" fmla="*/ 95250 w 190502"/>
              <a:gd name="connsiteY0" fmla="*/ 1 h 508001"/>
              <a:gd name="connsiteX1" fmla="*/ 190500 w 190502"/>
              <a:gd name="connsiteY1" fmla="*/ 95252 h 508001"/>
              <a:gd name="connsiteX2" fmla="*/ 190502 w 190502"/>
              <a:gd name="connsiteY2" fmla="*/ 412753 h 508001"/>
              <a:gd name="connsiteX3" fmla="*/ 95251 w 190502"/>
              <a:gd name="connsiteY3" fmla="*/ 508001 h 508001"/>
              <a:gd name="connsiteX4" fmla="*/ 1 w 190502"/>
              <a:gd name="connsiteY4" fmla="*/ 412754 h 508001"/>
              <a:gd name="connsiteX5" fmla="*/ 2 w 190502"/>
              <a:gd name="connsiteY5" fmla="*/ 95251 h 508001"/>
              <a:gd name="connsiteX6" fmla="*/ 95250 w 190502"/>
              <a:gd name="connsiteY6" fmla="*/ 1 h 50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02" h="508000">
                <a:moveTo>
                  <a:pt x="95250" y="1"/>
                </a:moveTo>
                <a:cubicBezTo>
                  <a:pt x="147854" y="-2"/>
                  <a:pt x="190499" y="42646"/>
                  <a:pt x="190500" y="95252"/>
                </a:cubicBezTo>
                <a:lnTo>
                  <a:pt x="190502" y="412753"/>
                </a:lnTo>
                <a:cubicBezTo>
                  <a:pt x="190504" y="465355"/>
                  <a:pt x="147858" y="508000"/>
                  <a:pt x="95251" y="508001"/>
                </a:cubicBezTo>
                <a:cubicBezTo>
                  <a:pt x="42645" y="508000"/>
                  <a:pt x="-1" y="465355"/>
                  <a:pt x="1" y="412754"/>
                </a:cubicBezTo>
                <a:lnTo>
                  <a:pt x="2" y="95251"/>
                </a:lnTo>
                <a:cubicBezTo>
                  <a:pt x="-2" y="42646"/>
                  <a:pt x="42646" y="0"/>
                  <a:pt x="9525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装饰4"/>
          <p:cNvSpPr/>
          <p:nvPr>
            <p:custDataLst>
              <p:tags r:id="rId47"/>
            </p:custDataLst>
          </p:nvPr>
        </p:nvSpPr>
        <p:spPr>
          <a:xfrm>
            <a:off x="6375562" y="5702216"/>
            <a:ext cx="548018" cy="548018"/>
          </a:xfrm>
          <a:custGeom>
            <a:gdLst>
              <a:gd name="connsiteX0" fmla="*/ 453740 w 548990"/>
              <a:gd name="connsiteY0" fmla="*/ 1 h 548986"/>
              <a:gd name="connsiteX1" fmla="*/ 521093 w 548990"/>
              <a:gd name="connsiteY1" fmla="*/ 27894 h 548986"/>
              <a:gd name="connsiteX2" fmla="*/ 521092 w 548990"/>
              <a:gd name="connsiteY2" fmla="*/ 162597 h 548986"/>
              <a:gd name="connsiteX3" fmla="*/ 162600 w 548990"/>
              <a:gd name="connsiteY3" fmla="*/ 521084 h 548986"/>
              <a:gd name="connsiteX4" fmla="*/ 27902 w 548990"/>
              <a:gd name="connsiteY4" fmla="*/ 521086 h 548986"/>
              <a:gd name="connsiteX5" fmla="*/ 27902 w 548990"/>
              <a:gd name="connsiteY5" fmla="*/ 386383 h 548986"/>
              <a:gd name="connsiteX6" fmla="*/ 386388 w 548990"/>
              <a:gd name="connsiteY6" fmla="*/ 27893 h 548986"/>
              <a:gd name="connsiteX7" fmla="*/ 453740 w 548990"/>
              <a:gd name="connsiteY7" fmla="*/ 1 h 548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990" h="548986">
                <a:moveTo>
                  <a:pt x="453740" y="1"/>
                </a:moveTo>
                <a:cubicBezTo>
                  <a:pt x="478118" y="-1"/>
                  <a:pt x="502492" y="9294"/>
                  <a:pt x="521093" y="27894"/>
                </a:cubicBezTo>
                <a:cubicBezTo>
                  <a:pt x="558295" y="65092"/>
                  <a:pt x="558285" y="125399"/>
                  <a:pt x="521092" y="162597"/>
                </a:cubicBezTo>
                <a:lnTo>
                  <a:pt x="162600" y="521084"/>
                </a:lnTo>
                <a:cubicBezTo>
                  <a:pt x="125409" y="558287"/>
                  <a:pt x="65100" y="558287"/>
                  <a:pt x="27902" y="521086"/>
                </a:cubicBezTo>
                <a:cubicBezTo>
                  <a:pt x="-9301" y="483887"/>
                  <a:pt x="-9298" y="423582"/>
                  <a:pt x="27902" y="386383"/>
                </a:cubicBezTo>
                <a:lnTo>
                  <a:pt x="386388" y="27893"/>
                </a:lnTo>
                <a:cubicBezTo>
                  <a:pt x="404986" y="9294"/>
                  <a:pt x="429367" y="-9"/>
                  <a:pt x="453740" y="1"/>
                </a:cubicBezTo>
                <a:close/>
              </a:path>
            </a:pathLst>
          </a:custGeom>
          <a:solidFill>
            <a:schemeClr val="accent3">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2" name="文本框 12"/>
          <p:cNvSpPr txBox="1"/>
          <p:nvPr>
            <p:custDataLst>
              <p:tags r:id="rId48"/>
            </p:custDataLst>
          </p:nvPr>
        </p:nvSpPr>
        <p:spPr>
          <a:xfrm>
            <a:off x="10568371" y="5175105"/>
            <a:ext cx="541682" cy="476635"/>
          </a:xfrm>
          <a:prstGeom prst="rect">
            <a:avLst/>
          </a:prstGeom>
          <a:noFill/>
        </p:spPr>
        <p:txBody>
          <a:bodyPr wrap="square" lIns="0" tIns="0" rIns="0" bIns="0" rtlCol="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3600" spc="300">
                <a:solidFill>
                  <a:schemeClr val="lt1">
                    <a:lumMod val="100000"/>
                  </a:schemeClr>
                </a:solidFill>
                <a:latin typeface="Arial" pitchFamily="34" charset="0"/>
                <a:ea typeface="微软雅黑"/>
              </a:rPr>
              <a:t>06</a:t>
            </a:r>
            <a:endParaRPr lang="zh-CN" altLang="en-US" sz="3600" spc="300">
              <a:solidFill>
                <a:schemeClr val="lt1">
                  <a:lumMod val="100000"/>
                </a:schemeClr>
              </a:solidFill>
              <a:latin typeface="Arial" pitchFamily="34" charset="0"/>
              <a:ea typeface="微软雅黑"/>
            </a:endParaRPr>
          </a:p>
        </p:txBody>
      </p:sp>
      <p:sp>
        <p:nvSpPr>
          <p:cNvPr id="73" name="文本框 72"/>
          <p:cNvSpPr txBox="1"/>
          <p:nvPr>
            <p:custDataLst>
              <p:tags r:id="rId49"/>
            </p:custDataLst>
          </p:nvPr>
        </p:nvSpPr>
        <p:spPr>
          <a:xfrm>
            <a:off x="7078165" y="5146596"/>
            <a:ext cx="3274801" cy="1004804"/>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30000"/>
              </a:lnSpc>
            </a:pPr>
            <a:r>
              <a:rPr lang="zh-CN" altLang="en-US" sz="1100" spc="150">
                <a:solidFill>
                  <a:schemeClr val="dk1">
                    <a:lumMod val="80000"/>
                    <a:lumOff val="20000"/>
                  </a:schemeClr>
                </a:solidFill>
                <a:latin typeface="Arial" pitchFamily="34" charset="0"/>
                <a:ea typeface="微软雅黑"/>
                <a:sym typeface="+mn-ea"/>
              </a:rPr>
              <a:t>IV型变态反应，又称迟发型变态反应，主要由T细胞介导，常见于接触性皮炎、移植排斥反应等疾病。</a:t>
            </a:r>
            <a:endParaRPr lang="zh-CN" altLang="en-US" sz="1100" spc="150">
              <a:solidFill>
                <a:schemeClr val="dk1">
                  <a:lumMod val="80000"/>
                  <a:lumOff val="20000"/>
                </a:schemeClr>
              </a:solidFill>
              <a:latin typeface="Arial" pitchFamily="34" charset="0"/>
              <a:ea typeface="微软雅黑"/>
              <a:sym typeface="+mn-ea"/>
            </a:endParaRPr>
          </a:p>
        </p:txBody>
      </p:sp>
    </p:spTree>
    <p:custDataLst>
      <p:tags r:id="rId5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变态反应的分类及发生机制</a:t>
            </a:r>
            <a:endParaRPr lang="zh-CN" altLang="en-US"/>
          </a:p>
        </p:txBody>
      </p:sp>
      <p:sp>
        <p:nvSpPr>
          <p:cNvPr id="4" name="任意多边形: 形状 2"/>
          <p:cNvSpPr/>
          <p:nvPr>
            <p:custDataLst>
              <p:tags r:id="rId2"/>
            </p:custDataLst>
          </p:nvPr>
        </p:nvSpPr>
        <p:spPr>
          <a:xfrm rot="10800000">
            <a:off x="711775"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 name="矩形 4"/>
          <p:cNvSpPr/>
          <p:nvPr>
            <p:custDataLst>
              <p:tags r:id="rId3"/>
            </p:custDataLst>
          </p:nvPr>
        </p:nvSpPr>
        <p:spPr>
          <a:xfrm>
            <a:off x="622352"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文本框 5"/>
          <p:cNvSpPr txBox="1"/>
          <p:nvPr>
            <p:custDataLst>
              <p:tags r:id="rId4"/>
            </p:custDataLst>
          </p:nvPr>
        </p:nvSpPr>
        <p:spPr>
          <a:xfrm>
            <a:off x="920429" y="4321553"/>
            <a:ext cx="3036275" cy="1260410"/>
          </a:xfrm>
          <a:prstGeom prst="rect">
            <a:avLst/>
          </a:prstGeom>
          <a:noFill/>
        </p:spPr>
        <p:txBody>
          <a:bodyPr vert="horz" wrap="square" lIns="90000" tIns="46800" rIns="90000" bIns="4680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III型变态反应：由免疫复合物沉积引起，常见于系统性红斑狼疮、类风湿性关节炎等</a:t>
            </a:r>
            <a:endParaRPr lang="zh-CN" altLang="en-US" spc="150">
              <a:solidFill>
                <a:schemeClr val="tx1">
                  <a:lumMod val="75000"/>
                  <a:lumOff val="25000"/>
                </a:schemeClr>
              </a:solidFill>
              <a:latin typeface="Arial" pitchFamily="34" charset="0"/>
              <a:ea typeface="微软雅黑"/>
              <a:sym typeface="+mn-ea"/>
            </a:endParaRPr>
          </a:p>
        </p:txBody>
      </p:sp>
      <p:sp>
        <p:nvSpPr>
          <p:cNvPr id="57" name="任意多边形: 形状 56"/>
          <p:cNvSpPr/>
          <p:nvPr>
            <p:custDataLst>
              <p:tags r:id="rId5"/>
            </p:custDataLst>
          </p:nvPr>
        </p:nvSpPr>
        <p:spPr>
          <a:xfrm rot="10800000">
            <a:off x="4418066"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58" name="矩形 57"/>
          <p:cNvSpPr/>
          <p:nvPr>
            <p:custDataLst>
              <p:tags r:id="rId6"/>
            </p:custDataLst>
          </p:nvPr>
        </p:nvSpPr>
        <p:spPr>
          <a:xfrm>
            <a:off x="4328643" y="4365314"/>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9" name="文本框 58"/>
          <p:cNvSpPr txBox="1"/>
          <p:nvPr>
            <p:custDataLst>
              <p:tags r:id="rId7"/>
            </p:custDataLst>
          </p:nvPr>
        </p:nvSpPr>
        <p:spPr>
          <a:xfrm>
            <a:off x="462671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a:sym typeface="+mn-ea"/>
              </a:rPr>
              <a:t>IV型变态反应：由T细胞介导，常见于接触性皮炎、移植排斥反应等</a:t>
            </a:r>
            <a:endParaRPr lang="zh-CN" altLang="en-US" sz="1600" spc="150">
              <a:solidFill>
                <a:schemeClr val="lt1">
                  <a:lumMod val="100000"/>
                </a:schemeClr>
              </a:solidFill>
              <a:latin typeface="Arial" pitchFamily="34" charset="0"/>
              <a:ea typeface="微软雅黑"/>
              <a:sym typeface="+mn-ea"/>
            </a:endParaRPr>
          </a:p>
        </p:txBody>
      </p:sp>
      <p:sp>
        <p:nvSpPr>
          <p:cNvPr id="61" name="任意多边形: 形状 60"/>
          <p:cNvSpPr/>
          <p:nvPr>
            <p:custDataLst>
              <p:tags r:id="rId8"/>
            </p:custDataLst>
          </p:nvPr>
        </p:nvSpPr>
        <p:spPr>
          <a:xfrm rot="10800000">
            <a:off x="8123723"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2" name="矩形 61"/>
          <p:cNvSpPr/>
          <p:nvPr>
            <p:custDataLst>
              <p:tags r:id="rId9"/>
            </p:custDataLst>
          </p:nvPr>
        </p:nvSpPr>
        <p:spPr>
          <a:xfrm>
            <a:off x="8034934"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3" name="文本框 62"/>
          <p:cNvSpPr txBox="1"/>
          <p:nvPr>
            <p:custDataLst>
              <p:tags r:id="rId10"/>
            </p:custDataLst>
          </p:nvPr>
        </p:nvSpPr>
        <p:spPr>
          <a:xfrm>
            <a:off x="8333010"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a:sym typeface="+mn-ea"/>
              </a:rPr>
              <a:t>发生机制：抗原与抗体结合，激活免疫系统，导致组织损伤和功能障碍</a:t>
            </a:r>
            <a:endParaRPr lang="zh-CN" altLang="en-US" sz="1600" spc="150">
              <a:solidFill>
                <a:schemeClr val="tx1">
                  <a:lumMod val="75000"/>
                  <a:lumOff val="25000"/>
                </a:schemeClr>
              </a:solidFill>
              <a:latin typeface="Arial" pitchFamily="34" charset="0"/>
              <a:ea typeface="微软雅黑"/>
              <a:sym typeface="+mn-ea"/>
            </a:endParaRPr>
          </a:p>
        </p:txBody>
      </p:sp>
      <p:sp>
        <p:nvSpPr>
          <p:cNvPr id="65" name="任意多边形: 形状 64"/>
          <p:cNvSpPr/>
          <p:nvPr>
            <p:custDataLst>
              <p:tags r:id="rId11"/>
            </p:custDataLst>
          </p:nvPr>
        </p:nvSpPr>
        <p:spPr>
          <a:xfrm rot="10800000">
            <a:off x="69718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66" name="矩形 65"/>
          <p:cNvSpPr/>
          <p:nvPr>
            <p:custDataLst>
              <p:tags r:id="rId12"/>
            </p:custDataLst>
          </p:nvPr>
        </p:nvSpPr>
        <p:spPr>
          <a:xfrm>
            <a:off x="608400"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7" name="文本框 66"/>
          <p:cNvSpPr txBox="1"/>
          <p:nvPr>
            <p:custDataLst>
              <p:tags r:id="rId13"/>
            </p:custDataLst>
          </p:nvPr>
        </p:nvSpPr>
        <p:spPr>
          <a:xfrm>
            <a:off x="906476"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lt1">
                    <a:lumMod val="100000"/>
                  </a:schemeClr>
                </a:solidFill>
                <a:latin typeface="Arial" pitchFamily="34" charset="0"/>
                <a:ea typeface="微软雅黑"/>
                <a:sym typeface="+mn-ea"/>
              </a:rPr>
              <a:t>变态反应分类：I型、II型、III型、IV型</a:t>
            </a:r>
            <a:endParaRPr lang="zh-CN" altLang="en-US" sz="16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14"/>
            </p:custDataLst>
          </p:nvPr>
        </p:nvSpPr>
        <p:spPr>
          <a:xfrm rot="10800000">
            <a:off x="440347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0" name="矩形 69"/>
          <p:cNvSpPr/>
          <p:nvPr>
            <p:custDataLst>
              <p:tags r:id="rId15"/>
            </p:custDataLst>
          </p:nvPr>
        </p:nvSpPr>
        <p:spPr>
          <a:xfrm>
            <a:off x="4314057" y="1864645"/>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1" name="文本框 70"/>
          <p:cNvSpPr txBox="1"/>
          <p:nvPr>
            <p:custDataLst>
              <p:tags r:id="rId16"/>
            </p:custDataLst>
          </p:nvPr>
        </p:nvSpPr>
        <p:spPr>
          <a:xfrm>
            <a:off x="4612133"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600" spc="150">
                <a:solidFill>
                  <a:schemeClr val="tx1">
                    <a:lumMod val="75000"/>
                    <a:lumOff val="25000"/>
                  </a:schemeClr>
                </a:solidFill>
                <a:latin typeface="Arial" pitchFamily="34" charset="0"/>
                <a:ea typeface="微软雅黑"/>
                <a:sym typeface="+mn-ea"/>
              </a:rPr>
              <a:t>I型变态反应：由IgE介导，常见于过敏性鼻炎、哮喘等</a:t>
            </a:r>
            <a:endParaRPr lang="zh-CN" altLang="en-US" sz="16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17"/>
            </p:custDataLst>
          </p:nvPr>
        </p:nvSpPr>
        <p:spPr>
          <a:xfrm rot="10800000">
            <a:off x="8109770"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74" name="矩形 73"/>
          <p:cNvSpPr/>
          <p:nvPr>
            <p:custDataLst>
              <p:tags r:id="rId18"/>
            </p:custDataLst>
          </p:nvPr>
        </p:nvSpPr>
        <p:spPr>
          <a:xfrm>
            <a:off x="8020347"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5" name="文本框 74"/>
          <p:cNvSpPr txBox="1"/>
          <p:nvPr>
            <p:custDataLst>
              <p:tags r:id="rId19"/>
            </p:custDataLst>
          </p:nvPr>
        </p:nvSpPr>
        <p:spPr>
          <a:xfrm>
            <a:off x="8318424"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600" spc="150">
                <a:solidFill>
                  <a:schemeClr val="lt1">
                    <a:lumMod val="100000"/>
                  </a:schemeClr>
                </a:solidFill>
                <a:latin typeface="Arial" pitchFamily="34" charset="0"/>
                <a:ea typeface="微软雅黑"/>
                <a:sym typeface="+mn-ea"/>
              </a:rPr>
              <a:t>II型变态反应：由抗体依赖细胞介导，常见于输血反应、自身免疫性疾病等</a:t>
            </a:r>
            <a:endParaRPr lang="zh-CN" altLang="en-US" sz="1600" spc="150">
              <a:solidFill>
                <a:schemeClr val="lt1">
                  <a:lumMod val="100000"/>
                </a:schemeClr>
              </a:solidFill>
              <a:latin typeface="Arial" pitchFamily="34" charset="0"/>
              <a:ea typeface="微软雅黑"/>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变态反应的临床表现</a:t>
            </a:r>
            <a:endParaRPr lang="zh-CN" altLang="en-US"/>
          </a:p>
        </p:txBody>
      </p:sp>
      <p:sp>
        <p:nvSpPr>
          <p:cNvPr id="12" name="任意多边形: 形状 11"/>
          <p:cNvSpPr/>
          <p:nvPr>
            <p:custDataLst>
              <p:tags r:id="rId2"/>
            </p:custDataLst>
          </p:nvPr>
        </p:nvSpPr>
        <p:spPr>
          <a:xfrm>
            <a:off x="925424" y="1905962"/>
            <a:ext cx="1502968" cy="52094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1124822" y="2144880"/>
            <a:ext cx="4599921" cy="106405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6" name="文本框 10"/>
          <p:cNvSpPr txBox="1"/>
          <p:nvPr>
            <p:custDataLst>
              <p:tags r:id="rId4"/>
            </p:custDataLst>
          </p:nvPr>
        </p:nvSpPr>
        <p:spPr>
          <a:xfrm>
            <a:off x="1281107" y="2244878"/>
            <a:ext cx="4437648" cy="864656"/>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皮肤症状：如皮疹、瘙痒、红斑等</a:t>
            </a:r>
            <a:endParaRPr lang="zh-CN" altLang="en-US" spc="150">
              <a:latin typeface="+mn-ea"/>
              <a:sym typeface="+mn-ea"/>
            </a:endParaRPr>
          </a:p>
        </p:txBody>
      </p:sp>
      <p:sp>
        <p:nvSpPr>
          <p:cNvPr id="18" name="标题 5"/>
          <p:cNvSpPr>
            <a:spLocks noGrp="1"/>
          </p:cNvSpPr>
          <p:nvPr>
            <p:custDataLst>
              <p:tags r:id="rId5"/>
            </p:custDataLst>
          </p:nvPr>
        </p:nvSpPr>
        <p:spPr>
          <a:xfrm>
            <a:off x="1124822" y="1514950"/>
            <a:ext cx="824537" cy="732323"/>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925424" y="3426295"/>
            <a:ext cx="1502968" cy="52094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2" name="矩形 21"/>
          <p:cNvSpPr/>
          <p:nvPr>
            <p:custDataLst>
              <p:tags r:id="rId7"/>
            </p:custDataLst>
          </p:nvPr>
        </p:nvSpPr>
        <p:spPr>
          <a:xfrm>
            <a:off x="1124822" y="3665213"/>
            <a:ext cx="4599921" cy="1064054"/>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4" name="文本框 10"/>
          <p:cNvSpPr txBox="1"/>
          <p:nvPr>
            <p:custDataLst>
              <p:tags r:id="rId8"/>
            </p:custDataLst>
          </p:nvPr>
        </p:nvSpPr>
        <p:spPr>
          <a:xfrm>
            <a:off x="1281107" y="3765211"/>
            <a:ext cx="4437648" cy="864656"/>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消化道症状：如恶心、呕吐、腹泻等</a:t>
            </a:r>
            <a:endParaRPr lang="zh-CN" altLang="en-US" spc="150">
              <a:latin typeface="+mn-ea"/>
              <a:sym typeface="+mn-ea"/>
            </a:endParaRPr>
          </a:p>
        </p:txBody>
      </p:sp>
      <p:sp>
        <p:nvSpPr>
          <p:cNvPr id="26" name="标题 5"/>
          <p:cNvSpPr>
            <a:spLocks noGrp="1"/>
          </p:cNvSpPr>
          <p:nvPr>
            <p:custDataLst>
              <p:tags r:id="rId9"/>
            </p:custDataLst>
          </p:nvPr>
        </p:nvSpPr>
        <p:spPr>
          <a:xfrm>
            <a:off x="1124822" y="3035882"/>
            <a:ext cx="824537" cy="732323"/>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28" name="任意多边形: 形状 27"/>
          <p:cNvSpPr/>
          <p:nvPr>
            <p:custDataLst>
              <p:tags r:id="rId10"/>
            </p:custDataLst>
          </p:nvPr>
        </p:nvSpPr>
        <p:spPr>
          <a:xfrm>
            <a:off x="925424" y="4946628"/>
            <a:ext cx="1502968" cy="52094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0" name="矩形 29"/>
          <p:cNvSpPr/>
          <p:nvPr>
            <p:custDataLst>
              <p:tags r:id="rId11"/>
            </p:custDataLst>
          </p:nvPr>
        </p:nvSpPr>
        <p:spPr>
          <a:xfrm>
            <a:off x="1124822" y="5186145"/>
            <a:ext cx="4599921" cy="1064054"/>
          </a:xfrm>
          <a:prstGeom prst="rect">
            <a:avLst/>
          </a:prstGeom>
          <a:solidFill>
            <a:schemeClr val="bg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2" name="文本框 10"/>
          <p:cNvSpPr txBox="1"/>
          <p:nvPr>
            <p:custDataLst>
              <p:tags r:id="rId12"/>
            </p:custDataLst>
          </p:nvPr>
        </p:nvSpPr>
        <p:spPr>
          <a:xfrm>
            <a:off x="1281107" y="5285545"/>
            <a:ext cx="4437648" cy="864656"/>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神经系统症状：如头痛、头晕、失眠等</a:t>
            </a:r>
            <a:endParaRPr lang="zh-CN" altLang="en-US" spc="150">
              <a:latin typeface="+mn-ea"/>
              <a:sym typeface="+mn-ea"/>
            </a:endParaRPr>
          </a:p>
        </p:txBody>
      </p:sp>
      <p:sp>
        <p:nvSpPr>
          <p:cNvPr id="34" name="标题 5"/>
          <p:cNvSpPr>
            <a:spLocks noGrp="1"/>
          </p:cNvSpPr>
          <p:nvPr>
            <p:custDataLst>
              <p:tags r:id="rId13"/>
            </p:custDataLst>
          </p:nvPr>
        </p:nvSpPr>
        <p:spPr>
          <a:xfrm>
            <a:off x="1124822" y="4556216"/>
            <a:ext cx="824537" cy="732323"/>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5">
                    <a:lumMod val="50000"/>
                  </a:schemeClr>
                </a:solidFill>
                <a:latin typeface="+mn-ea"/>
                <a:ea typeface="+mn-ea"/>
              </a:rPr>
              <a:t>05</a:t>
            </a:r>
            <a:endParaRPr lang="en-US" altLang="zh-CN" sz="3200" b="1" spc="300">
              <a:solidFill>
                <a:schemeClr val="accent5">
                  <a:lumMod val="50000"/>
                </a:schemeClr>
              </a:solidFill>
              <a:latin typeface="+mn-ea"/>
              <a:ea typeface="+mn-ea"/>
            </a:endParaRPr>
          </a:p>
        </p:txBody>
      </p:sp>
      <p:sp>
        <p:nvSpPr>
          <p:cNvPr id="36" name="任意多边形: 形状 35"/>
          <p:cNvSpPr/>
          <p:nvPr>
            <p:custDataLst>
              <p:tags r:id="rId14"/>
            </p:custDataLst>
          </p:nvPr>
        </p:nvSpPr>
        <p:spPr>
          <a:xfrm>
            <a:off x="6460658" y="1881411"/>
            <a:ext cx="1502968" cy="52094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8" name="矩形 37"/>
          <p:cNvSpPr/>
          <p:nvPr>
            <p:custDataLst>
              <p:tags r:id="rId15"/>
            </p:custDataLst>
          </p:nvPr>
        </p:nvSpPr>
        <p:spPr>
          <a:xfrm>
            <a:off x="6660655" y="2120329"/>
            <a:ext cx="4599921" cy="1064054"/>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0" name="文本框 10"/>
          <p:cNvSpPr txBox="1"/>
          <p:nvPr>
            <p:custDataLst>
              <p:tags r:id="rId16"/>
            </p:custDataLst>
          </p:nvPr>
        </p:nvSpPr>
        <p:spPr>
          <a:xfrm>
            <a:off x="6816940" y="2220328"/>
            <a:ext cx="4437648" cy="864656"/>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呼吸道症状：如咳嗽、气喘、呼吸困难等</a:t>
            </a:r>
            <a:endParaRPr lang="zh-CN" altLang="en-US" spc="150">
              <a:latin typeface="+mn-ea"/>
              <a:sym typeface="+mn-ea"/>
            </a:endParaRPr>
          </a:p>
        </p:txBody>
      </p:sp>
      <p:sp>
        <p:nvSpPr>
          <p:cNvPr id="42" name="标题 5"/>
          <p:cNvSpPr>
            <a:spLocks noGrp="1"/>
          </p:cNvSpPr>
          <p:nvPr>
            <p:custDataLst>
              <p:tags r:id="rId17"/>
            </p:custDataLst>
          </p:nvPr>
        </p:nvSpPr>
        <p:spPr>
          <a:xfrm>
            <a:off x="6660655" y="1490400"/>
            <a:ext cx="824537" cy="732323"/>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8"/>
            </p:custDataLst>
          </p:nvPr>
        </p:nvSpPr>
        <p:spPr>
          <a:xfrm>
            <a:off x="6460658" y="3408930"/>
            <a:ext cx="1502968" cy="52094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6" name="矩形 45"/>
          <p:cNvSpPr/>
          <p:nvPr>
            <p:custDataLst>
              <p:tags r:id="rId19"/>
            </p:custDataLst>
          </p:nvPr>
        </p:nvSpPr>
        <p:spPr>
          <a:xfrm>
            <a:off x="6660655" y="3647848"/>
            <a:ext cx="4599921" cy="1064054"/>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8" name="文本框 10"/>
          <p:cNvSpPr txBox="1"/>
          <p:nvPr>
            <p:custDataLst>
              <p:tags r:id="rId20"/>
            </p:custDataLst>
          </p:nvPr>
        </p:nvSpPr>
        <p:spPr>
          <a:xfrm>
            <a:off x="6816940" y="3747846"/>
            <a:ext cx="4437648" cy="864656"/>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心血管症状：如心悸、胸闷、血压波动等</a:t>
            </a:r>
            <a:endParaRPr lang="zh-CN" altLang="en-US" spc="150">
              <a:latin typeface="+mn-ea"/>
              <a:sym typeface="+mn-ea"/>
            </a:endParaRPr>
          </a:p>
        </p:txBody>
      </p:sp>
      <p:sp>
        <p:nvSpPr>
          <p:cNvPr id="50" name="标题 5"/>
          <p:cNvSpPr>
            <a:spLocks noGrp="1"/>
          </p:cNvSpPr>
          <p:nvPr>
            <p:custDataLst>
              <p:tags r:id="rId21"/>
            </p:custDataLst>
          </p:nvPr>
        </p:nvSpPr>
        <p:spPr>
          <a:xfrm>
            <a:off x="6660655" y="3018518"/>
            <a:ext cx="824537" cy="732323"/>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
        <p:nvSpPr>
          <p:cNvPr id="52" name="任意多边形: 形状 51"/>
          <p:cNvSpPr/>
          <p:nvPr>
            <p:custDataLst>
              <p:tags r:id="rId22"/>
            </p:custDataLst>
          </p:nvPr>
        </p:nvSpPr>
        <p:spPr>
          <a:xfrm>
            <a:off x="6460658" y="4935850"/>
            <a:ext cx="1502968" cy="52094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4" name="矩形 53"/>
          <p:cNvSpPr/>
          <p:nvPr>
            <p:custDataLst>
              <p:tags r:id="rId23"/>
            </p:custDataLst>
          </p:nvPr>
        </p:nvSpPr>
        <p:spPr>
          <a:xfrm>
            <a:off x="6660655" y="5175367"/>
            <a:ext cx="4599921" cy="1064054"/>
          </a:xfrm>
          <a:prstGeom prst="rect">
            <a:avLst/>
          </a:prstGeom>
          <a:solidFill>
            <a:schemeClr val="bg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56" name="文本框 10"/>
          <p:cNvSpPr txBox="1"/>
          <p:nvPr>
            <p:custDataLst>
              <p:tags r:id="rId24"/>
            </p:custDataLst>
          </p:nvPr>
        </p:nvSpPr>
        <p:spPr>
          <a:xfrm>
            <a:off x="6816940" y="5274766"/>
            <a:ext cx="4437648" cy="864656"/>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眼部症状：如眼痒、流泪、结膜充血等</a:t>
            </a:r>
            <a:endParaRPr lang="zh-CN" altLang="en-US" spc="150">
              <a:latin typeface="+mn-ea"/>
              <a:sym typeface="+mn-ea"/>
            </a:endParaRPr>
          </a:p>
        </p:txBody>
      </p:sp>
      <p:sp>
        <p:nvSpPr>
          <p:cNvPr id="58" name="标题 5"/>
          <p:cNvSpPr>
            <a:spLocks noGrp="1"/>
          </p:cNvSpPr>
          <p:nvPr>
            <p:custDataLst>
              <p:tags r:id="rId25"/>
            </p:custDataLst>
          </p:nvPr>
        </p:nvSpPr>
        <p:spPr>
          <a:xfrm>
            <a:off x="6660655" y="4545437"/>
            <a:ext cx="824537" cy="732323"/>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6">
                    <a:lumMod val="50000"/>
                  </a:schemeClr>
                </a:solidFill>
                <a:latin typeface="+mn-ea"/>
                <a:ea typeface="+mn-ea"/>
              </a:rPr>
              <a:t>06</a:t>
            </a:r>
            <a:endParaRPr lang="en-US" altLang="zh-CN" sz="3200" b="1" spc="300">
              <a:solidFill>
                <a:schemeClr val="accent6">
                  <a:lumMod val="50000"/>
                </a:schemeClr>
              </a:solidFill>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idx="13"/>
            <p:custDataLst>
              <p:tags r:id="rId2"/>
            </p:custDataLst>
          </p:nvPr>
        </p:nvSpPr>
        <p:spPr/>
        <p:txBody>
          <a:bodyPr/>
          <a:lstStyle/>
          <a:p>
            <a:r>
              <a:rPr lang="zh-CN" altLang="en-US"/>
              <a:t>变态反应的预防及护理措施</a:t>
            </a:r>
            <a:endParaRPr lang="zh-CN" altLang="en-US"/>
          </a:p>
        </p:txBody>
      </p:sp>
      <p:sp>
        <p:nvSpPr>
          <p:cNvPr id="7"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预防变态反应的方法</a:t>
            </a:r>
            <a:endParaRPr lang="zh-CN" altLang="en-US"/>
          </a:p>
        </p:txBody>
      </p:sp>
      <p:sp>
        <p:nvSpPr>
          <p:cNvPr id="5" name="Freeform 5"/>
          <p:cNvSpPr/>
          <p:nvPr>
            <p:custDataLst>
              <p:tags r:id="rId2"/>
            </p:custDataLst>
          </p:nvPr>
        </p:nvSpPr>
        <p:spPr bwMode="auto">
          <a:xfrm>
            <a:off x="1056306"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56306"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78897"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39572"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避免接触过敏原：避免接触已知的过敏原，如食物、药物、花粉等。</a:t>
            </a:r>
            <a:endParaRPr lang="zh-CN" altLang="en-US" sz="2400" spc="150">
              <a:latin typeface="+mn-ea"/>
              <a:sym typeface="+mn-ea"/>
            </a:endParaRPr>
          </a:p>
        </p:txBody>
      </p:sp>
      <p:sp>
        <p:nvSpPr>
          <p:cNvPr id="17" name="Freeform 5"/>
          <p:cNvSpPr/>
          <p:nvPr>
            <p:custDataLst>
              <p:tags r:id="rId6"/>
            </p:custDataLst>
          </p:nvPr>
        </p:nvSpPr>
        <p:spPr bwMode="auto">
          <a:xfrm>
            <a:off x="3903004"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03004"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26253"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86270"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保持良好的生活习惯：保持良好的作息，避免过度劳累，保持良好的心态。</a:t>
            </a:r>
            <a:endParaRPr lang="zh-CN" altLang="en-US" sz="2400" spc="150">
              <a:latin typeface="+mn-ea"/>
              <a:sym typeface="+mn-ea"/>
            </a:endParaRPr>
          </a:p>
        </p:txBody>
      </p:sp>
      <p:sp>
        <p:nvSpPr>
          <p:cNvPr id="24" name="Freeform 5"/>
          <p:cNvSpPr/>
          <p:nvPr>
            <p:custDataLst>
              <p:tags r:id="rId10"/>
            </p:custDataLst>
          </p:nvPr>
        </p:nvSpPr>
        <p:spPr bwMode="auto">
          <a:xfrm>
            <a:off x="6750361"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0361"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2952"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2968"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增强免疫力：通过锻炼、饮食等方法增强免疫力，减少过敏反应的发生。</a:t>
            </a:r>
            <a:endParaRPr lang="zh-CN" altLang="en-US" sz="2400" spc="150">
              <a:latin typeface="+mn-ea"/>
              <a:sym typeface="+mn-ea"/>
            </a:endParaRPr>
          </a:p>
        </p:txBody>
      </p:sp>
      <p:sp>
        <p:nvSpPr>
          <p:cNvPr id="31" name="Freeform 5"/>
          <p:cNvSpPr/>
          <p:nvPr>
            <p:custDataLst>
              <p:tags r:id="rId14"/>
            </p:custDataLst>
          </p:nvPr>
        </p:nvSpPr>
        <p:spPr bwMode="auto">
          <a:xfrm>
            <a:off x="9597059"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597059"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19650"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80324"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及时就医：出现过敏反应时，及时就医，避免病情加重。</a:t>
            </a:r>
            <a:endParaRPr lang="zh-CN" altLang="en-US" sz="2400" spc="150">
              <a:latin typeface="+mn-ea"/>
              <a:sym typeface="+mn-ea"/>
            </a:endParaRPr>
          </a:p>
        </p:txBody>
      </p:sp>
    </p:spTree>
    <p:custDataLst>
      <p:tags r:id="rId1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变态反应发生后的护理措施</a:t>
            </a:r>
            <a:endParaRPr lang="zh-CN" altLang="en-US"/>
          </a:p>
        </p:txBody>
      </p:sp>
      <p:cxnSp>
        <p:nvCxnSpPr>
          <p:cNvPr id="184" name="直接箭头连接符 183"/>
          <p:cNvCxnSpPr/>
          <p:nvPr>
            <p:custDataLst>
              <p:tags r:id="rId2"/>
            </p:custDataLst>
          </p:nvPr>
        </p:nvCxnSpPr>
        <p:spPr>
          <a:xfrm>
            <a:off x="608400" y="3804230"/>
            <a:ext cx="10969836"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3"/>
            </p:custDataLst>
          </p:nvPr>
        </p:nvCxnSpPr>
        <p:spPr>
          <a:xfrm flipV="1">
            <a:off x="4597778" y="3799147"/>
            <a:ext cx="3813" cy="112094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4"/>
            </p:custDataLst>
          </p:nvPr>
        </p:nvSpPr>
        <p:spPr>
          <a:xfrm>
            <a:off x="3673193" y="5150121"/>
            <a:ext cx="1852983" cy="465787"/>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密切观察生命体征，如血压、心率、呼吸等</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5"/>
            </p:custDataLst>
          </p:nvPr>
        </p:nvCxnSpPr>
        <p:spPr>
          <a:xfrm flipH="1">
            <a:off x="7567252" y="3846806"/>
            <a:ext cx="0" cy="560470"/>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1" name="正文"/>
          <p:cNvSpPr txBox="1"/>
          <p:nvPr>
            <p:custDataLst>
              <p:tags r:id="rId6"/>
            </p:custDataLst>
          </p:nvPr>
        </p:nvSpPr>
        <p:spPr>
          <a:xfrm>
            <a:off x="6640761" y="4639217"/>
            <a:ext cx="1852983" cy="465787"/>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加强心理护理，减轻患者焦虑和恐惧</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7"/>
            </p:custDataLst>
          </p:nvPr>
        </p:nvCxnSpPr>
        <p:spPr>
          <a:xfrm flipH="1" flipV="1">
            <a:off x="10534821" y="3799147"/>
            <a:ext cx="635" cy="134843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4" name="正文"/>
          <p:cNvSpPr txBox="1"/>
          <p:nvPr>
            <p:custDataLst>
              <p:tags r:id="rId8"/>
            </p:custDataLst>
          </p:nvPr>
        </p:nvSpPr>
        <p:spPr>
          <a:xfrm>
            <a:off x="9608329" y="5392229"/>
            <a:ext cx="1852983" cy="465787"/>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定期随访，监测病情变化，及时调整治疗方案</a:t>
            </a:r>
            <a:endParaRPr lang="zh-CN" altLang="en-US" sz="1200" spc="150">
              <a:solidFill>
                <a:schemeClr val="tx1">
                  <a:lumMod val="65000"/>
                  <a:lumOff val="35000"/>
                </a:schemeClr>
              </a:solidFill>
              <a:latin typeface="+mn-ea"/>
              <a:sym typeface="+mn-ea"/>
            </a:endParaRPr>
          </a:p>
        </p:txBody>
      </p:sp>
      <p:sp>
        <p:nvSpPr>
          <p:cNvPr id="26" name="正文"/>
          <p:cNvSpPr txBox="1"/>
          <p:nvPr>
            <p:custDataLst>
              <p:tags r:id="rId9"/>
            </p:custDataLst>
          </p:nvPr>
        </p:nvSpPr>
        <p:spPr>
          <a:xfrm>
            <a:off x="705624" y="4222359"/>
            <a:ext cx="1852983" cy="465787"/>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保持呼吸道通畅，防止窒息</a:t>
            </a:r>
            <a:endParaRPr lang="zh-CN" altLang="en-US" sz="1200" spc="150">
              <a:solidFill>
                <a:schemeClr val="tx1">
                  <a:lumMod val="65000"/>
                  <a:lumOff val="35000"/>
                </a:schemeClr>
              </a:solidFill>
              <a:latin typeface="+mn-ea"/>
              <a:sym typeface="+mn-ea"/>
            </a:endParaRPr>
          </a:p>
        </p:txBody>
      </p:sp>
      <p:cxnSp>
        <p:nvCxnSpPr>
          <p:cNvPr id="33" name="直接连接符 32"/>
          <p:cNvCxnSpPr/>
          <p:nvPr>
            <p:custDataLst>
              <p:tags r:id="rId10"/>
            </p:custDataLst>
          </p:nvPr>
        </p:nvCxnSpPr>
        <p:spPr>
          <a:xfrm flipH="1">
            <a:off x="3116535" y="2808475"/>
            <a:ext cx="0" cy="93538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1"/>
            </p:custDataLst>
          </p:nvPr>
        </p:nvSpPr>
        <p:spPr>
          <a:xfrm>
            <a:off x="2059776" y="2276600"/>
            <a:ext cx="2112248" cy="461975"/>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及时给予抗过敏药物，如肾上腺素、抗组胺药等</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12"/>
            </p:custDataLst>
          </p:nvPr>
        </p:nvCxnSpPr>
        <p:spPr>
          <a:xfrm flipV="1">
            <a:off x="9049130" y="2404962"/>
            <a:ext cx="3813" cy="133318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7" name="正文"/>
          <p:cNvSpPr txBox="1"/>
          <p:nvPr>
            <p:custDataLst>
              <p:tags r:id="rId13"/>
            </p:custDataLst>
          </p:nvPr>
        </p:nvSpPr>
        <p:spPr>
          <a:xfrm>
            <a:off x="7994913" y="1882619"/>
            <a:ext cx="2112248" cy="461975"/>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指导患者正确使用药物，避免滥用药物</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14"/>
            </p:custDataLst>
          </p:nvPr>
        </p:nvCxnSpPr>
        <p:spPr>
          <a:xfrm flipH="1">
            <a:off x="6081562" y="3474430"/>
            <a:ext cx="3813" cy="26752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9" name="正文"/>
          <p:cNvSpPr txBox="1"/>
          <p:nvPr>
            <p:custDataLst>
              <p:tags r:id="rId15"/>
            </p:custDataLst>
          </p:nvPr>
        </p:nvSpPr>
        <p:spPr>
          <a:xfrm>
            <a:off x="5027344" y="2946368"/>
            <a:ext cx="2112248" cy="461975"/>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保持环境清洁，避免接触过敏原</a:t>
            </a:r>
            <a:endParaRPr lang="zh-CN" altLang="en-US" sz="1200" spc="150">
              <a:solidFill>
                <a:schemeClr val="tx1">
                  <a:lumMod val="65000"/>
                  <a:lumOff val="35000"/>
                </a:schemeClr>
              </a:solidFill>
              <a:latin typeface="+mn-ea"/>
              <a:sym typeface="+mn-ea"/>
            </a:endParaRPr>
          </a:p>
        </p:txBody>
      </p:sp>
      <p:sp>
        <p:nvSpPr>
          <p:cNvPr id="18" name="椭圆 17"/>
          <p:cNvSpPr/>
          <p:nvPr>
            <p:custDataLst>
              <p:tags r:id="rId16"/>
            </p:custDataLst>
          </p:nvPr>
        </p:nvSpPr>
        <p:spPr>
          <a:xfrm>
            <a:off x="4532961" y="3737508"/>
            <a:ext cx="133445" cy="13344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17"/>
            </p:custDataLst>
          </p:nvPr>
        </p:nvSpPr>
        <p:spPr>
          <a:xfrm>
            <a:off x="7500530" y="3737508"/>
            <a:ext cx="133445" cy="13344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18"/>
            </p:custDataLst>
          </p:nvPr>
        </p:nvSpPr>
        <p:spPr>
          <a:xfrm>
            <a:off x="10468098" y="3737508"/>
            <a:ext cx="133445" cy="13344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19"/>
            </p:custDataLst>
          </p:nvPr>
        </p:nvSpPr>
        <p:spPr>
          <a:xfrm>
            <a:off x="1565393" y="3737508"/>
            <a:ext cx="133445" cy="13344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cxnSp>
        <p:nvCxnSpPr>
          <p:cNvPr id="92" name="直接连接符 91"/>
          <p:cNvCxnSpPr/>
          <p:nvPr>
            <p:custDataLst>
              <p:tags r:id="rId20"/>
            </p:custDataLst>
          </p:nvPr>
        </p:nvCxnSpPr>
        <p:spPr>
          <a:xfrm flipV="1">
            <a:off x="1632116" y="3820117"/>
            <a:ext cx="635" cy="18428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9" name="椭圆 18"/>
          <p:cNvSpPr/>
          <p:nvPr>
            <p:custDataLst>
              <p:tags r:id="rId21"/>
            </p:custDataLst>
          </p:nvPr>
        </p:nvSpPr>
        <p:spPr>
          <a:xfrm>
            <a:off x="3049813" y="3737508"/>
            <a:ext cx="133445" cy="13344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2"/>
            </p:custDataLst>
          </p:nvPr>
        </p:nvSpPr>
        <p:spPr>
          <a:xfrm>
            <a:off x="8984314" y="3737508"/>
            <a:ext cx="133445" cy="13344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3"/>
            </p:custDataLst>
          </p:nvPr>
        </p:nvSpPr>
        <p:spPr>
          <a:xfrm>
            <a:off x="6016746" y="3737508"/>
            <a:ext cx="133445" cy="133445"/>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患者教育：避免过敏原</a:t>
            </a:r>
            <a:endParaRPr lang="zh-CN" altLang="en-US"/>
          </a:p>
        </p:txBody>
      </p:sp>
      <p:sp>
        <p:nvSpPr>
          <p:cNvPr id="27" name="矩形 26"/>
          <p:cNvSpPr/>
          <p:nvPr>
            <p:custDataLst>
              <p:tags r:id="rId2"/>
            </p:custDataLst>
          </p:nvPr>
        </p:nvSpPr>
        <p:spPr>
          <a:xfrm>
            <a:off x="608400" y="4838806"/>
            <a:ext cx="5387699" cy="1408999"/>
          </a:xfrm>
          <a:prstGeom prst="rect">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3" name="矩形 32"/>
          <p:cNvSpPr/>
          <p:nvPr>
            <p:custDataLst>
              <p:tags r:id="rId3"/>
            </p:custDataLst>
          </p:nvPr>
        </p:nvSpPr>
        <p:spPr>
          <a:xfrm>
            <a:off x="793510" y="5286632"/>
            <a:ext cx="564872" cy="76970"/>
          </a:xfrm>
          <a:prstGeom prst="rect">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5" name="矩形 34"/>
          <p:cNvSpPr/>
          <p:nvPr>
            <p:custDataLst>
              <p:tags r:id="rId4"/>
            </p:custDataLst>
          </p:nvPr>
        </p:nvSpPr>
        <p:spPr>
          <a:xfrm>
            <a:off x="734987" y="5242740"/>
            <a:ext cx="564872" cy="7697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7" name="文本框 36"/>
          <p:cNvSpPr txBox="1"/>
          <p:nvPr>
            <p:custDataLst>
              <p:tags r:id="rId5"/>
            </p:custDataLst>
          </p:nvPr>
        </p:nvSpPr>
        <p:spPr>
          <a:xfrm>
            <a:off x="735623" y="5409403"/>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药物预防：在医生指导下使用抗过敏药物，预防过敏反应发生</a:t>
            </a:r>
            <a:endParaRPr lang="zh-CN" altLang="en-US" spc="100">
              <a:solidFill>
                <a:schemeClr val="tx1">
                  <a:lumMod val="75000"/>
                  <a:lumOff val="25000"/>
                </a:schemeClr>
              </a:solidFill>
              <a:latin typeface="+mn-ea"/>
              <a:sym typeface="+mn-ea"/>
            </a:endParaRPr>
          </a:p>
        </p:txBody>
      </p:sp>
      <p:sp>
        <p:nvSpPr>
          <p:cNvPr id="28" name="三角形 33"/>
          <p:cNvSpPr/>
          <p:nvPr>
            <p:custDataLst>
              <p:tags r:id="rId6"/>
            </p:custDataLst>
          </p:nvPr>
        </p:nvSpPr>
        <p:spPr>
          <a:xfrm>
            <a:off x="5762219" y="6086231"/>
            <a:ext cx="111320" cy="96054"/>
          </a:xfrm>
          <a:prstGeom prst="triangle">
            <a:avLst/>
          </a:prstGeom>
          <a:solidFill>
            <a:schemeClr val="accent5">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8" name="三角形 7"/>
          <p:cNvSpPr/>
          <p:nvPr>
            <p:custDataLst>
              <p:tags r:id="rId7"/>
            </p:custDataLst>
          </p:nvPr>
        </p:nvSpPr>
        <p:spPr>
          <a:xfrm>
            <a:off x="5720872" y="6063331"/>
            <a:ext cx="111320" cy="96054"/>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1" name="文本框 60"/>
          <p:cNvSpPr txBox="1"/>
          <p:nvPr>
            <p:custDataLst>
              <p:tags r:id="rId8"/>
            </p:custDataLst>
          </p:nvPr>
        </p:nvSpPr>
        <p:spPr>
          <a:xfrm>
            <a:off x="628120" y="4803820"/>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05</a:t>
            </a:r>
            <a:endParaRPr lang="en-US" altLang="zh-CN" sz="3600" b="1" spc="150">
              <a:solidFill>
                <a:schemeClr val="tx1">
                  <a:lumMod val="85000"/>
                  <a:lumOff val="15000"/>
                </a:schemeClr>
              </a:solidFill>
              <a:latin typeface="+mn-ea"/>
              <a:cs typeface="+mj-lt"/>
            </a:endParaRPr>
          </a:p>
        </p:txBody>
      </p:sp>
      <p:sp>
        <p:nvSpPr>
          <p:cNvPr id="4" name="矩形 3"/>
          <p:cNvSpPr/>
          <p:nvPr>
            <p:custDataLst>
              <p:tags r:id="rId9"/>
            </p:custDataLst>
          </p:nvPr>
        </p:nvSpPr>
        <p:spPr>
          <a:xfrm>
            <a:off x="6189690" y="4838806"/>
            <a:ext cx="5387699" cy="1408999"/>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5" name="矩形 4"/>
          <p:cNvSpPr/>
          <p:nvPr>
            <p:custDataLst>
              <p:tags r:id="rId10"/>
            </p:custDataLst>
          </p:nvPr>
        </p:nvSpPr>
        <p:spPr>
          <a:xfrm>
            <a:off x="6374800" y="5286632"/>
            <a:ext cx="564872" cy="76970"/>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 name="矩形 5"/>
          <p:cNvSpPr/>
          <p:nvPr>
            <p:custDataLst>
              <p:tags r:id="rId11"/>
            </p:custDataLst>
          </p:nvPr>
        </p:nvSpPr>
        <p:spPr>
          <a:xfrm>
            <a:off x="6316277" y="5242740"/>
            <a:ext cx="564872" cy="7697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7" name="文本框 6"/>
          <p:cNvSpPr txBox="1"/>
          <p:nvPr>
            <p:custDataLst>
              <p:tags r:id="rId12"/>
            </p:custDataLst>
          </p:nvPr>
        </p:nvSpPr>
        <p:spPr>
          <a:xfrm>
            <a:off x="6316913" y="5409403"/>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定期复查：定期进行变态反应试验，监测过敏原变化，调整预防措施</a:t>
            </a:r>
            <a:endParaRPr lang="zh-CN" altLang="en-US" spc="100">
              <a:solidFill>
                <a:schemeClr val="tx1">
                  <a:lumMod val="75000"/>
                  <a:lumOff val="25000"/>
                </a:schemeClr>
              </a:solidFill>
              <a:latin typeface="+mn-ea"/>
              <a:sym typeface="+mn-ea"/>
            </a:endParaRPr>
          </a:p>
        </p:txBody>
      </p:sp>
      <p:sp>
        <p:nvSpPr>
          <p:cNvPr id="8" name="三角形 33"/>
          <p:cNvSpPr/>
          <p:nvPr>
            <p:custDataLst>
              <p:tags r:id="rId13"/>
            </p:custDataLst>
          </p:nvPr>
        </p:nvSpPr>
        <p:spPr>
          <a:xfrm>
            <a:off x="11342873" y="6086231"/>
            <a:ext cx="111320" cy="96054"/>
          </a:xfrm>
          <a:prstGeom prst="triangle">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3" name="三角形 7"/>
          <p:cNvSpPr/>
          <p:nvPr>
            <p:custDataLst>
              <p:tags r:id="rId14"/>
            </p:custDataLst>
          </p:nvPr>
        </p:nvSpPr>
        <p:spPr>
          <a:xfrm>
            <a:off x="11300889" y="6063331"/>
            <a:ext cx="111320" cy="960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3" name="文本框 62"/>
          <p:cNvSpPr txBox="1"/>
          <p:nvPr>
            <p:custDataLst>
              <p:tags r:id="rId15"/>
            </p:custDataLst>
          </p:nvPr>
        </p:nvSpPr>
        <p:spPr>
          <a:xfrm>
            <a:off x="6209409" y="4803820"/>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06</a:t>
            </a:r>
            <a:endParaRPr lang="en-US" altLang="zh-CN" sz="3600" b="1" spc="150">
              <a:solidFill>
                <a:schemeClr val="tx1">
                  <a:lumMod val="85000"/>
                  <a:lumOff val="15000"/>
                </a:schemeClr>
              </a:solidFill>
              <a:latin typeface="+mn-ea"/>
              <a:cs typeface="+mj-lt"/>
            </a:endParaRPr>
          </a:p>
        </p:txBody>
      </p:sp>
      <p:sp>
        <p:nvSpPr>
          <p:cNvPr id="40" name="矩形 39"/>
          <p:cNvSpPr/>
          <p:nvPr>
            <p:custDataLst>
              <p:tags r:id="rId16"/>
            </p:custDataLst>
          </p:nvPr>
        </p:nvSpPr>
        <p:spPr>
          <a:xfrm>
            <a:off x="608400" y="3183630"/>
            <a:ext cx="5387699" cy="1408999"/>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43" name="矩形 42"/>
          <p:cNvSpPr/>
          <p:nvPr>
            <p:custDataLst>
              <p:tags r:id="rId17"/>
            </p:custDataLst>
          </p:nvPr>
        </p:nvSpPr>
        <p:spPr>
          <a:xfrm>
            <a:off x="793510" y="3631456"/>
            <a:ext cx="564872" cy="76970"/>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44" name="矩形 43"/>
          <p:cNvSpPr/>
          <p:nvPr>
            <p:custDataLst>
              <p:tags r:id="rId18"/>
            </p:custDataLst>
          </p:nvPr>
        </p:nvSpPr>
        <p:spPr>
          <a:xfrm>
            <a:off x="734987" y="3588200"/>
            <a:ext cx="564872" cy="7697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4" name="文本框 13"/>
          <p:cNvSpPr txBox="1"/>
          <p:nvPr>
            <p:custDataLst>
              <p:tags r:id="rId19"/>
            </p:custDataLst>
          </p:nvPr>
        </p:nvSpPr>
        <p:spPr>
          <a:xfrm>
            <a:off x="735623" y="3754227"/>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饮食调整：避免食用易过敏食物，如海鲜、坚果等</a:t>
            </a:r>
            <a:endParaRPr lang="zh-CN" altLang="en-US" spc="100">
              <a:solidFill>
                <a:schemeClr val="tx1">
                  <a:lumMod val="75000"/>
                  <a:lumOff val="25000"/>
                </a:schemeClr>
              </a:solidFill>
              <a:latin typeface="+mn-ea"/>
              <a:sym typeface="+mn-ea"/>
            </a:endParaRPr>
          </a:p>
        </p:txBody>
      </p:sp>
      <p:sp>
        <p:nvSpPr>
          <p:cNvPr id="41" name="三角形 33"/>
          <p:cNvSpPr/>
          <p:nvPr>
            <p:custDataLst>
              <p:tags r:id="rId20"/>
            </p:custDataLst>
          </p:nvPr>
        </p:nvSpPr>
        <p:spPr>
          <a:xfrm>
            <a:off x="5762219" y="4431055"/>
            <a:ext cx="111320" cy="96054"/>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7" name="三角形 7"/>
          <p:cNvSpPr/>
          <p:nvPr>
            <p:custDataLst>
              <p:tags r:id="rId21"/>
            </p:custDataLst>
          </p:nvPr>
        </p:nvSpPr>
        <p:spPr>
          <a:xfrm>
            <a:off x="5720872" y="4408155"/>
            <a:ext cx="111320" cy="96054"/>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2" name="文本框 61"/>
          <p:cNvSpPr txBox="1"/>
          <p:nvPr>
            <p:custDataLst>
              <p:tags r:id="rId22"/>
            </p:custDataLst>
          </p:nvPr>
        </p:nvSpPr>
        <p:spPr>
          <a:xfrm>
            <a:off x="628120" y="3148643"/>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20" name="矩形 19"/>
          <p:cNvSpPr/>
          <p:nvPr>
            <p:custDataLst>
              <p:tags r:id="rId23"/>
            </p:custDataLst>
          </p:nvPr>
        </p:nvSpPr>
        <p:spPr>
          <a:xfrm>
            <a:off x="6189690" y="3183630"/>
            <a:ext cx="5387699" cy="1408999"/>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1" name="矩形 20"/>
          <p:cNvSpPr/>
          <p:nvPr>
            <p:custDataLst>
              <p:tags r:id="rId24"/>
            </p:custDataLst>
          </p:nvPr>
        </p:nvSpPr>
        <p:spPr>
          <a:xfrm>
            <a:off x="6374164" y="3631456"/>
            <a:ext cx="564872" cy="7697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2" name="矩形 21"/>
          <p:cNvSpPr/>
          <p:nvPr>
            <p:custDataLst>
              <p:tags r:id="rId25"/>
            </p:custDataLst>
          </p:nvPr>
        </p:nvSpPr>
        <p:spPr>
          <a:xfrm>
            <a:off x="6316277" y="3588200"/>
            <a:ext cx="564872" cy="7697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3" name="文本框 22"/>
          <p:cNvSpPr txBox="1"/>
          <p:nvPr>
            <p:custDataLst>
              <p:tags r:id="rId26"/>
            </p:custDataLst>
          </p:nvPr>
        </p:nvSpPr>
        <p:spPr>
          <a:xfrm>
            <a:off x="6316913" y="3754227"/>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保持清洁：保持生活环境清洁，减少尘螨、霉菌等过敏原的滋生</a:t>
            </a:r>
            <a:endParaRPr lang="zh-CN" altLang="en-US" spc="100">
              <a:solidFill>
                <a:schemeClr val="tx1">
                  <a:lumMod val="75000"/>
                  <a:lumOff val="25000"/>
                </a:schemeClr>
              </a:solidFill>
              <a:latin typeface="+mn-ea"/>
              <a:sym typeface="+mn-ea"/>
            </a:endParaRPr>
          </a:p>
        </p:txBody>
      </p:sp>
      <p:sp>
        <p:nvSpPr>
          <p:cNvPr id="24" name="三角形 33"/>
          <p:cNvSpPr/>
          <p:nvPr>
            <p:custDataLst>
              <p:tags r:id="rId27"/>
            </p:custDataLst>
          </p:nvPr>
        </p:nvSpPr>
        <p:spPr>
          <a:xfrm>
            <a:off x="11342873" y="4431055"/>
            <a:ext cx="111320" cy="96054"/>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5" name="三角形 7"/>
          <p:cNvSpPr/>
          <p:nvPr>
            <p:custDataLst>
              <p:tags r:id="rId28"/>
            </p:custDataLst>
          </p:nvPr>
        </p:nvSpPr>
        <p:spPr>
          <a:xfrm>
            <a:off x="11300889" y="4408155"/>
            <a:ext cx="111320" cy="9605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26" name="文本框 25"/>
          <p:cNvSpPr txBox="1"/>
          <p:nvPr>
            <p:custDataLst>
              <p:tags r:id="rId29"/>
            </p:custDataLst>
          </p:nvPr>
        </p:nvSpPr>
        <p:spPr>
          <a:xfrm>
            <a:off x="6209409" y="3148643"/>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29" name="矩形 28"/>
          <p:cNvSpPr/>
          <p:nvPr>
            <p:custDataLst>
              <p:tags r:id="rId30"/>
            </p:custDataLst>
          </p:nvPr>
        </p:nvSpPr>
        <p:spPr>
          <a:xfrm>
            <a:off x="608400" y="1527817"/>
            <a:ext cx="5387699" cy="14089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0" name="矩形 29"/>
          <p:cNvSpPr/>
          <p:nvPr>
            <p:custDataLst>
              <p:tags r:id="rId31"/>
            </p:custDataLst>
          </p:nvPr>
        </p:nvSpPr>
        <p:spPr>
          <a:xfrm>
            <a:off x="793510" y="1976280"/>
            <a:ext cx="564872" cy="7697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1" name="矩形 30"/>
          <p:cNvSpPr/>
          <p:nvPr>
            <p:custDataLst>
              <p:tags r:id="rId32"/>
            </p:custDataLst>
          </p:nvPr>
        </p:nvSpPr>
        <p:spPr>
          <a:xfrm>
            <a:off x="734987" y="1932388"/>
            <a:ext cx="564872" cy="7697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2" name="文本框 31"/>
          <p:cNvSpPr txBox="1"/>
          <p:nvPr>
            <p:custDataLst>
              <p:tags r:id="rId33"/>
            </p:custDataLst>
          </p:nvPr>
        </p:nvSpPr>
        <p:spPr>
          <a:xfrm>
            <a:off x="735623" y="2099050"/>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识别过敏原：了解并记录患者的过敏原，避免接触</a:t>
            </a:r>
            <a:endParaRPr lang="zh-CN" altLang="en-US" spc="100">
              <a:solidFill>
                <a:schemeClr val="tx1">
                  <a:lumMod val="75000"/>
                  <a:lumOff val="25000"/>
                </a:schemeClr>
              </a:solidFill>
              <a:latin typeface="+mn-ea"/>
              <a:sym typeface="+mn-ea"/>
            </a:endParaRPr>
          </a:p>
        </p:txBody>
      </p:sp>
      <p:sp>
        <p:nvSpPr>
          <p:cNvPr id="34" name="三角形 33"/>
          <p:cNvSpPr/>
          <p:nvPr>
            <p:custDataLst>
              <p:tags r:id="rId34"/>
            </p:custDataLst>
          </p:nvPr>
        </p:nvSpPr>
        <p:spPr>
          <a:xfrm>
            <a:off x="5762219" y="2775879"/>
            <a:ext cx="111320" cy="9605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6" name="三角形 7"/>
          <p:cNvSpPr/>
          <p:nvPr>
            <p:custDataLst>
              <p:tags r:id="rId35"/>
            </p:custDataLst>
          </p:nvPr>
        </p:nvSpPr>
        <p:spPr>
          <a:xfrm>
            <a:off x="5720872" y="2752979"/>
            <a:ext cx="111320" cy="9605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39" name="文本框 38"/>
          <p:cNvSpPr txBox="1"/>
          <p:nvPr>
            <p:custDataLst>
              <p:tags r:id="rId36"/>
            </p:custDataLst>
          </p:nvPr>
        </p:nvSpPr>
        <p:spPr>
          <a:xfrm>
            <a:off x="628120" y="1492831"/>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42" name="矩形 41"/>
          <p:cNvSpPr/>
          <p:nvPr>
            <p:custDataLst>
              <p:tags r:id="rId37"/>
            </p:custDataLst>
          </p:nvPr>
        </p:nvSpPr>
        <p:spPr>
          <a:xfrm>
            <a:off x="6189690" y="1527817"/>
            <a:ext cx="5387699" cy="1408999"/>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4" name="矩形 63"/>
          <p:cNvSpPr/>
          <p:nvPr>
            <p:custDataLst>
              <p:tags r:id="rId38"/>
            </p:custDataLst>
          </p:nvPr>
        </p:nvSpPr>
        <p:spPr>
          <a:xfrm>
            <a:off x="6374164" y="1976280"/>
            <a:ext cx="564872" cy="7697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5" name="矩形 64"/>
          <p:cNvSpPr/>
          <p:nvPr>
            <p:custDataLst>
              <p:tags r:id="rId39"/>
            </p:custDataLst>
          </p:nvPr>
        </p:nvSpPr>
        <p:spPr>
          <a:xfrm>
            <a:off x="6316277" y="1932388"/>
            <a:ext cx="564872" cy="7697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6" name="文本框 65"/>
          <p:cNvSpPr txBox="1"/>
          <p:nvPr>
            <p:custDataLst>
              <p:tags r:id="rId40"/>
            </p:custDataLst>
          </p:nvPr>
        </p:nvSpPr>
        <p:spPr>
          <a:xfrm>
            <a:off x="6316913" y="2099050"/>
            <a:ext cx="4984395" cy="78324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pc="100">
                <a:solidFill>
                  <a:schemeClr val="tx1">
                    <a:lumMod val="75000"/>
                    <a:lumOff val="25000"/>
                  </a:schemeClr>
                </a:solidFill>
                <a:latin typeface="+mn-ea"/>
                <a:sym typeface="+mn-ea"/>
              </a:rPr>
              <a:t>避免刺激：避免接触刺激性物质，如烟雾、香水等</a:t>
            </a:r>
            <a:endParaRPr lang="zh-CN" altLang="en-US" spc="100">
              <a:solidFill>
                <a:schemeClr val="tx1">
                  <a:lumMod val="75000"/>
                  <a:lumOff val="25000"/>
                </a:schemeClr>
              </a:solidFill>
              <a:latin typeface="+mn-ea"/>
              <a:sym typeface="+mn-ea"/>
            </a:endParaRPr>
          </a:p>
        </p:txBody>
      </p:sp>
      <p:sp>
        <p:nvSpPr>
          <p:cNvPr id="67" name="三角形 33"/>
          <p:cNvSpPr/>
          <p:nvPr>
            <p:custDataLst>
              <p:tags r:id="rId41"/>
            </p:custDataLst>
          </p:nvPr>
        </p:nvSpPr>
        <p:spPr>
          <a:xfrm>
            <a:off x="11342873" y="2775879"/>
            <a:ext cx="111320" cy="96054"/>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8" name="三角形 7"/>
          <p:cNvSpPr/>
          <p:nvPr>
            <p:custDataLst>
              <p:tags r:id="rId42"/>
            </p:custDataLst>
          </p:nvPr>
        </p:nvSpPr>
        <p:spPr>
          <a:xfrm>
            <a:off x="11300889" y="2752979"/>
            <a:ext cx="111320" cy="960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9" name="文本框 68"/>
          <p:cNvSpPr txBox="1"/>
          <p:nvPr>
            <p:custDataLst>
              <p:tags r:id="rId43"/>
            </p:custDataLst>
          </p:nvPr>
        </p:nvSpPr>
        <p:spPr>
          <a:xfrm>
            <a:off x="6209409" y="1492831"/>
            <a:ext cx="782424" cy="648203"/>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idx="13"/>
            <p:custDataLst>
              <p:tags r:id="rId2"/>
            </p:custDataLst>
          </p:nvPr>
        </p:nvSpPr>
        <p:spPr/>
        <p:txBody>
          <a:bodyPr/>
          <a:lstStyle/>
          <a:p>
            <a:r>
              <a:rPr lang="zh-CN" altLang="en-US"/>
              <a:t>常见变态反应疾病的护理</a:t>
            </a:r>
            <a:endParaRPr lang="zh-CN" altLang="en-US"/>
          </a:p>
        </p:txBody>
      </p:sp>
      <p:sp>
        <p:nvSpPr>
          <p:cNvPr id="7"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支气管哮喘的护理</a:t>
            </a:r>
            <a:endParaRPr lang="zh-CN" altLang="en-US"/>
          </a:p>
        </p:txBody>
      </p:sp>
      <p:sp>
        <p:nvSpPr>
          <p:cNvPr id="12" name="任意多边形: 形状 11"/>
          <p:cNvSpPr/>
          <p:nvPr>
            <p:custDataLst>
              <p:tags r:id="rId2"/>
            </p:custDataLst>
          </p:nvPr>
        </p:nvSpPr>
        <p:spPr>
          <a:xfrm>
            <a:off x="608400" y="2325669"/>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3"/>
            </p:custDataLst>
          </p:nvPr>
        </p:nvSpPr>
        <p:spPr>
          <a:xfrm>
            <a:off x="820031" y="2579244"/>
            <a:ext cx="4882120" cy="112933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6" name="文本框 10"/>
          <p:cNvSpPr txBox="1"/>
          <p:nvPr>
            <p:custDataLst>
              <p:tags r:id="rId4"/>
            </p:custDataLst>
          </p:nvPr>
        </p:nvSpPr>
        <p:spPr>
          <a:xfrm>
            <a:off x="985903" y="2685377"/>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保持室内环境清洁，避免过敏原</a:t>
            </a:r>
            <a:endParaRPr lang="zh-CN" altLang="en-US" spc="150">
              <a:latin typeface="+mn-ea"/>
              <a:sym typeface="+mn-ea"/>
            </a:endParaRPr>
          </a:p>
        </p:txBody>
      </p:sp>
      <p:sp>
        <p:nvSpPr>
          <p:cNvPr id="18" name="标题 5"/>
          <p:cNvSpPr>
            <a:spLocks noGrp="1"/>
          </p:cNvSpPr>
          <p:nvPr>
            <p:custDataLst>
              <p:tags r:id="rId5"/>
            </p:custDataLst>
          </p:nvPr>
        </p:nvSpPr>
        <p:spPr>
          <a:xfrm>
            <a:off x="820031" y="1910669"/>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608400" y="4473115"/>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2" name="矩形 21"/>
          <p:cNvSpPr/>
          <p:nvPr>
            <p:custDataLst>
              <p:tags r:id="rId7"/>
            </p:custDataLst>
          </p:nvPr>
        </p:nvSpPr>
        <p:spPr>
          <a:xfrm>
            <a:off x="820031" y="4726691"/>
            <a:ext cx="4882120" cy="1129332"/>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4" name="文本框 10"/>
          <p:cNvSpPr txBox="1"/>
          <p:nvPr>
            <p:custDataLst>
              <p:tags r:id="rId8"/>
            </p:custDataLst>
          </p:nvPr>
        </p:nvSpPr>
        <p:spPr>
          <a:xfrm>
            <a:off x="985903" y="4832824"/>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监测患者呼吸状况，及时发现病情变化</a:t>
            </a:r>
            <a:endParaRPr lang="zh-CN" altLang="en-US" spc="150">
              <a:latin typeface="+mn-ea"/>
              <a:sym typeface="+mn-ea"/>
            </a:endParaRPr>
          </a:p>
        </p:txBody>
      </p:sp>
      <p:sp>
        <p:nvSpPr>
          <p:cNvPr id="26" name="标题 5"/>
          <p:cNvSpPr>
            <a:spLocks noGrp="1"/>
          </p:cNvSpPr>
          <p:nvPr>
            <p:custDataLst>
              <p:tags r:id="rId9"/>
            </p:custDataLst>
          </p:nvPr>
        </p:nvSpPr>
        <p:spPr>
          <a:xfrm>
            <a:off x="820031" y="4058752"/>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36" name="任意多边形: 形状 35"/>
          <p:cNvSpPr/>
          <p:nvPr>
            <p:custDataLst>
              <p:tags r:id="rId10"/>
            </p:custDataLst>
          </p:nvPr>
        </p:nvSpPr>
        <p:spPr>
          <a:xfrm>
            <a:off x="6483214" y="2299612"/>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8" name="矩形 37"/>
          <p:cNvSpPr/>
          <p:nvPr>
            <p:custDataLst>
              <p:tags r:id="rId11"/>
            </p:custDataLst>
          </p:nvPr>
        </p:nvSpPr>
        <p:spPr>
          <a:xfrm>
            <a:off x="6695480" y="2553187"/>
            <a:ext cx="4882120" cy="1129332"/>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0" name="文本框 10"/>
          <p:cNvSpPr txBox="1"/>
          <p:nvPr>
            <p:custDataLst>
              <p:tags r:id="rId12"/>
            </p:custDataLst>
          </p:nvPr>
        </p:nvSpPr>
        <p:spPr>
          <a:xfrm>
            <a:off x="6861353" y="2659321"/>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指导患者正确使用吸入器，确保药物有效到达肺部</a:t>
            </a:r>
            <a:endParaRPr lang="zh-CN" altLang="en-US" spc="150">
              <a:latin typeface="+mn-ea"/>
              <a:sym typeface="+mn-ea"/>
            </a:endParaRPr>
          </a:p>
        </p:txBody>
      </p:sp>
      <p:sp>
        <p:nvSpPr>
          <p:cNvPr id="42" name="标题 5"/>
          <p:cNvSpPr>
            <a:spLocks noGrp="1"/>
          </p:cNvSpPr>
          <p:nvPr>
            <p:custDataLst>
              <p:tags r:id="rId13"/>
            </p:custDataLst>
          </p:nvPr>
        </p:nvSpPr>
        <p:spPr>
          <a:xfrm>
            <a:off x="6695480" y="1884613"/>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4"/>
            </p:custDataLst>
          </p:nvPr>
        </p:nvSpPr>
        <p:spPr>
          <a:xfrm>
            <a:off x="6483214" y="4454685"/>
            <a:ext cx="1595173" cy="552909"/>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6" name="矩形 45"/>
          <p:cNvSpPr/>
          <p:nvPr>
            <p:custDataLst>
              <p:tags r:id="rId15"/>
            </p:custDataLst>
          </p:nvPr>
        </p:nvSpPr>
        <p:spPr>
          <a:xfrm>
            <a:off x="6695480" y="4708260"/>
            <a:ext cx="4882120" cy="1129332"/>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48" name="文本框 10"/>
          <p:cNvSpPr txBox="1"/>
          <p:nvPr>
            <p:custDataLst>
              <p:tags r:id="rId16"/>
            </p:custDataLst>
          </p:nvPr>
        </p:nvSpPr>
        <p:spPr>
          <a:xfrm>
            <a:off x="6861353" y="4814393"/>
            <a:ext cx="4709892" cy="917701"/>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鼓励患者进行适当的运动，增强体质，提高免疫力</a:t>
            </a:r>
            <a:endParaRPr lang="zh-CN" altLang="en-US" spc="150">
              <a:latin typeface="+mn-ea"/>
              <a:sym typeface="+mn-ea"/>
            </a:endParaRPr>
          </a:p>
        </p:txBody>
      </p:sp>
      <p:sp>
        <p:nvSpPr>
          <p:cNvPr id="50" name="标题 5"/>
          <p:cNvSpPr>
            <a:spLocks noGrp="1"/>
          </p:cNvSpPr>
          <p:nvPr>
            <p:custDataLst>
              <p:tags r:id="rId17"/>
            </p:custDataLst>
          </p:nvPr>
        </p:nvSpPr>
        <p:spPr>
          <a:xfrm>
            <a:off x="6695480" y="4040321"/>
            <a:ext cx="875121" cy="777250"/>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ustDataLst>
      <p:tags r:id="rId18"/>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https://d.book118.com/128127060032006030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SLIDE_CONTENT_AREA" val="{&quot;left&quot;:&quot;212.0498&quot;,&quot;top&quot;:&quot;188.9999&quot;,&quot;width&quot;:&quot;694.6&quot;,&quot;height&quot;:&quot;220.6481&quot;}"/>
  <p:tag name="KSO_WM_TAG_VERSION" val="1.0"/>
  <p:tag name="KSO_WM_UNIT_COMPATIBLE" val="0"/>
  <p:tag name="KSO_WM_UNIT_DIAGRAM_ISNUMVISUAL" val="0"/>
  <p:tag name="KSO_WM_UNIT_DIAGRAM_ISREFERUNIT" val="0"/>
  <p:tag name="KSO_WM_UNIT_HIGHLIGHT" val="0"/>
  <p:tag name="KSO_WM_UNIT_ID" val="_3**1"/>
  <p:tag name="KSO_WM_UNIT_INDEX" val="1"/>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
  <p:tag name="KSO_WM_UNIT_LAYERLEVEL" val="1"/>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5"/>
  <p:tag name="KSO_WM_UNIT_TEXT_FILL_TYPE" val="1"/>
  <p:tag name="KSO_WM_UNIT_TYPE" val="b"/>
  <p:tag name="KSO_WM_UNIT_USESOURCEFORMAT_APPLY" val="0"/>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14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5_1"/>
  <p:tag name="KSO_WM_UNIT_INDEX" val="1_5_1"/>
  <p:tag name="KSO_WM_UNIT_LAYERLEVEL" val="1_1_1"/>
  <p:tag name="KSO_WM_UNIT_LINE_FILL_TYPE" val="2"/>
  <p:tag name="KSO_WM_UNIT_LINE_FORE_SCHEMECOLOR_INDEX" val="14"/>
  <p:tag name="KSO_WM_UNIT_TYPE" val="l_h_i"/>
  <p:tag name="KSO_WM_UNIT_USESOURCEFORMAT_APPLY" val="0"/>
</p:tagLst>
</file>

<file path=ppt/tags/tag14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5_2"/>
  <p:tag name="KSO_WM_UNIT_INDEX" val="1_5_2"/>
  <p:tag name="KSO_WM_UNIT_LAYERLEVEL" val="1_1_1"/>
  <p:tag name="KSO_WM_UNIT_PRESET_TEXT" val="05."/>
  <p:tag name="KSO_WM_UNIT_SUBTYPE" val="d"/>
  <p:tag name="KSO_WM_UNIT_TEXT_FILL_FORE_SCHEMECOLOR_INDEX" val="5"/>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5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4_1"/>
  <p:tag name="KSO_WM_UNIT_INDEX" val="1_4_1"/>
  <p:tag name="KSO_WM_UNIT_LAYERLEVEL" val="1_1_1"/>
  <p:tag name="KSO_WM_UNIT_LINE_FILL_TYPE" val="2"/>
  <p:tag name="KSO_WM_UNIT_LINE_FORE_SCHEMECOLOR_INDEX" val="14"/>
  <p:tag name="KSO_WM_UNIT_TYPE" val="l_h_i"/>
  <p:tag name="KSO_WM_UNIT_USESOURCEFORMAT_APPLY" val="0"/>
</p:tagLst>
</file>

<file path=ppt/tags/tag15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4_2"/>
  <p:tag name="KSO_WM_UNIT_INDEX" val="1_4_2"/>
  <p:tag name="KSO_WM_UNIT_LAYERLEVEL" val="1_1_1"/>
  <p:tag name="KSO_WM_UNIT_PRESET_TEXT" val="04."/>
  <p:tag name="KSO_WM_UNIT_SUBTYPE" val="d"/>
  <p:tag name="KSO_WM_UNIT_TEXT_FILL_FORE_SCHEMECOLOR_INDEX" val="5"/>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5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1_1"/>
  <p:tag name="KSO_WM_UNIT_INDEX" val="1_1_1"/>
  <p:tag name="KSO_WM_UNIT_LAYERLEVEL" val="1_1_1"/>
  <p:tag name="KSO_WM_UNIT_LINE_FILL_TYPE" val="2"/>
  <p:tag name="KSO_WM_UNIT_LINE_FORE_SCHEMECOLOR_INDEX" val="14"/>
  <p:tag name="KSO_WM_UNIT_TYPE" val="l_h_i"/>
  <p:tag name="KSO_WM_UNIT_USESOURCEFORMAT_APPLY" val="0"/>
</p:tagLst>
</file>

<file path=ppt/tags/tag15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1_2"/>
  <p:tag name="KSO_WM_UNIT_INDEX" val="1_1_2"/>
  <p:tag name="KSO_WM_UNIT_LAYERLEVEL" val="1_1_1"/>
  <p:tag name="KSO_WM_UNIT_PRESET_TEXT" val="01."/>
  <p:tag name="KSO_WM_UNIT_SUBTYPE" val="d"/>
  <p:tag name="KSO_WM_UNIT_TEXT_FILL_FORE_SCHEMECOLOR_INDEX" val="5"/>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5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2_1"/>
  <p:tag name="KSO_WM_UNIT_INDEX" val="1_2_1"/>
  <p:tag name="KSO_WM_UNIT_LAYERLEVEL" val="1_1_1"/>
  <p:tag name="KSO_WM_UNIT_LINE_FILL_TYPE" val="2"/>
  <p:tag name="KSO_WM_UNIT_LINE_FORE_SCHEMECOLOR_INDEX" val="14"/>
  <p:tag name="KSO_WM_UNIT_TYPE" val="l_h_i"/>
  <p:tag name="KSO_WM_UNIT_USESOURCEFORMAT_APPLY" val="0"/>
</p:tagLst>
</file>

<file path=ppt/tags/tag15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2_2"/>
  <p:tag name="KSO_WM_UNIT_INDEX" val="1_2_2"/>
  <p:tag name="KSO_WM_UNIT_LAYERLEVEL" val="1_1_1"/>
  <p:tag name="KSO_WM_UNIT_PRESET_TEXT" val="02."/>
  <p:tag name="KSO_WM_UNIT_SUBTYPE" val="d"/>
  <p:tag name="KSO_WM_UNIT_TEXT_FILL_FORE_SCHEMECOLOR_INDEX" val="5"/>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6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3_1"/>
  <p:tag name="KSO_WM_UNIT_INDEX" val="1_3_1"/>
  <p:tag name="KSO_WM_UNIT_LAYERLEVEL" val="1_1_1"/>
  <p:tag name="KSO_WM_UNIT_LINE_FILL_TYPE" val="2"/>
  <p:tag name="KSO_WM_UNIT_LINE_FORE_SCHEMECOLOR_INDEX" val="14"/>
  <p:tag name="KSO_WM_UNIT_TYPE" val="l_h_i"/>
  <p:tag name="KSO_WM_UNIT_USESOURCEFORMAT_APPLY" val="0"/>
</p:tagLst>
</file>

<file path=ppt/tags/tag16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3_2"/>
  <p:tag name="KSO_WM_UNIT_INDEX" val="1_3_2"/>
  <p:tag name="KSO_WM_UNIT_LAYERLEVEL" val="1_1_1"/>
  <p:tag name="KSO_WM_UNIT_PRESET_TEXT" val="03."/>
  <p:tag name="KSO_WM_UNIT_SUBTYPE" val="d"/>
  <p:tag name="KSO_WM_UNIT_TEXT_FILL_FORE_SCHEMECOLOR_INDEX" val="5"/>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63.xml><?xml version="1.0" encoding="utf-8"?>
<p:tagLst xmlns:p="http://schemas.openxmlformats.org/presentationml/2006/main">
  <p:tag name="KSO_WM_BEAUTIFY_FLAG" val="#wm#"/>
  <p:tag name="KSO_WM_DIAGRAM_GROUP_CODE" val="l1-1"/>
  <p:tag name="KSO_WM_SLIDE_DIAGTYPE" val="l"/>
  <p:tag name="KSO_WM_SLIDE_ID" val="custom20230275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CONTENT_GROUP_TYPE" val="contentchip"/>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66.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1_2"/>
  <p:tag name="KSO_WM_UNIT_INDEX" val="1_1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7"/>
  <p:tag name="KSO_WM_UNIT_INDEX" val="1_1_7"/>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4_2"/>
  <p:tag name="KSO_WM_UNIT_INDEX" val="1_4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7"/>
  <p:tag name="KSO_WM_UNIT_INDEX" val="1_4_7"/>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6_5*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2_2"/>
  <p:tag name="KSO_WM_UNIT_INDEX" val="1_2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7"/>
  <p:tag name="KSO_WM_UNIT_INDEX" val="1_2_7"/>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3_2"/>
  <p:tag name="KSO_WM_UNIT_INDEX" val="1_3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7"/>
  <p:tag name="KSO_WM_UNIT_INDEX" val="1_3_7"/>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6_5*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5_2"/>
  <p:tag name="KSO_WM_UNIT_INDEX" val="1_5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5"/>
  <p:tag name="KSO_WM_UNIT_INDEX" val="1_5_5"/>
  <p:tag name="KSO_WM_UNIT_LAYERLEVEL" val="1_1_1"/>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6"/>
  <p:tag name="KSO_WM_UNIT_INDEX" val="1_5_6"/>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7"/>
  <p:tag name="KSO_WM_UNIT_INDEX" val="1_5_7"/>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6_5*l_h_i*1_5_4"/>
  <p:tag name="KSO_WM_UNIT_INDEX" val="1_5_4"/>
  <p:tag name="KSO_WM_UNIT_LAYERLEVEL" val="1_1_1"/>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6_2"/>
  <p:tag name="KSO_WM_UNIT_INDEX" val="1_6_2"/>
  <p:tag name="KSO_WM_UNIT_LAYERLEVEL" val="1_1_1"/>
  <p:tag name="KSO_WM_UNIT_LINE_FILL_TYPE" val="2"/>
  <p:tag name="KSO_WM_UNIT_LINE_FORE_SCHEMECOLOR_INDEX" val="13"/>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5"/>
  <p:tag name="KSO_WM_UNIT_INDEX" val="1_6_5"/>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7"/>
  <p:tag name="KSO_WM_UNIT_INDEX" val="1_6_7"/>
  <p:tag name="KSO_WM_UNIT_LAYERLEVEL" val="1_1_1"/>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6"/>
  <p:tag name="KSO_WM_UNIT_INDEX" val="1_6_6"/>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6_5*l_h_i*1_6_4"/>
  <p:tag name="KSO_WM_UNIT_INDEX" val="1_6_4"/>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62503937007875,&quot;width&quot;:861.2889763779527}"/>
  <p:tag name="KSO_WM_TAG_VERSION" val="3.0"/>
  <p:tag name="KSO_WM_TEMPLATE_CATEGORY" val="diagram"/>
  <p:tag name="KSO_WM_TEMPLATE_INDEX" val="20231376"/>
  <p:tag name="KSO_WM_UNIT_COMPATIBLE" val="0"/>
  <p:tag name="KSO_WM_UNIT_DIAGRAM_ISNUMVISUAL" val="0"/>
  <p:tag name="KSO_WM_UNIT_DIAGRAM_ISREFERUNIT" val="0"/>
  <p:tag name="KSO_WM_UNIT_HIGHLIGHT" val="0"/>
  <p:tag name="KSO_WM_UNIT_ID" val="diagram20231376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
  <p:tag name="KSO_WM_UNIT_TEXT_FILL_TYPE" val="1"/>
  <p:tag name="KSO_WM_UNIT_TYPE" val="l_h_f"/>
  <p:tag name="KSO_WM_UNIT_USESOURCEFORMAT_APPLY" val="0"/>
  <p:tag name="KSO_WM_UNIT_VALUE" val="42"/>
</p:tagLst>
</file>

<file path=ppt/tags/tag215.xml><?xml version="1.0" encoding="utf-8"?>
<p:tagLst xmlns:p="http://schemas.openxmlformats.org/presentationml/2006/main">
  <p:tag name="KSO_WM_TEMPLATE_CATEGORY" val="custom"/>
  <p:tag name="KSO_WM_TEMPLATE_INDEX" val="20230275"/>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1"/>
  <p:tag name="KSO_WM_UNIT_INDEX" val="1_6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5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5_3"/>
  <p:tag name="KSO_WM_UNIT_INDEX" val="1_5_3"/>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5_2"/>
  <p:tag name="KSO_WM_UNIT_INDEX" val="1_5_2"/>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5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6_3"/>
  <p:tag name="KSO_WM_UNIT_INDEX" val="1_6_3"/>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54"/>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6_2"/>
  <p:tag name="KSO_WM_UNIT_INDEX" val="1_6_2"/>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CONTENT_GROUP_TYPE" val="contentchip"/>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260.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7.xml><?xml version="1.0" encoding="utf-8"?>
<p:tagLst xmlns:p="http://schemas.openxmlformats.org/presentationml/2006/main">
  <p:tag name="KSO_WM_TEMPLATE_CATEGORY" val="custom"/>
  <p:tag name="KSO_WM_TEMPLATE_INDEX" val="20230275"/>
</p:tagLst>
</file>

<file path=ppt/tags/tag27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8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8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8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8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8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9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9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1_1"/>
  <p:tag name="KSO_WM_UNIT_INDEX" val="1_1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1_2"/>
  <p:tag name="KSO_WM_UNIT_INDEX" val="1_1_2"/>
  <p:tag name="KSO_WM_UNIT_LAYERLEVEL" val="1_1_1"/>
  <p:tag name="KSO_WM_UNIT_LINE_FILL_TYPE" val="2"/>
  <p:tag name="KSO_WM_UNIT_LINE_FORE_SCHEMECOLOR_INDEX" val="5"/>
  <p:tag name="KSO_WM_UNIT_TYPE" val="m_h_i"/>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5_2"/>
  <p:tag name="KSO_WM_UNIT_INDEX" val="1_5_2"/>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4"/>
  <p:tag name="KSO_WM_UNIT_INDEX" val="1_5_4"/>
  <p:tag name="KSO_WM_UNIT_LAYERLEVEL" val="1_1_1"/>
  <p:tag name="KSO_WM_UNIT_TEXT_FILL_FORE_SCHEMECOLOR_INDEX" val="2"/>
  <p:tag name="KSO_WM_UNIT_TEXT_FILL_TYPE" val="1"/>
  <p:tag name="KSO_WM_UNIT_TYPE" val="l_h_i"/>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6"/>
  <p:tag name="KSO_WM_UNIT_INDEX" val="1_5_6"/>
  <p:tag name="KSO_WM_UNIT_LAYERLEVEL" val="1_1_1"/>
  <p:tag name="KSO_WM_UNIT_TEXT_FILL_FORE_SCHEMECOLOR_INDEX" val="2"/>
  <p:tag name="KSO_WM_UNIT_TEXT_FILL_TYPE" val="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5_5*l_h_i*1_5_5"/>
  <p:tag name="KSO_WM_UNIT_INDEX" val="1_5_5"/>
  <p:tag name="KSO_WM_UNIT_LAYERLEVEL" val="1_1_1"/>
  <p:tag name="KSO_WM_UNIT_TEXT_FILL_FORE_SCHEMECOLOR_INDEX" val="2"/>
  <p:tag name="KSO_WM_UNIT_TEXT_FILL_TYPE" val="1"/>
  <p:tag name="KSO_WM_UNIT_TYPE" val="l_h_i"/>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5_1"/>
  <p:tag name="KSO_WM_UNIT_INDEX" val="1_5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6_2"/>
  <p:tag name="KSO_WM_UNIT_INDEX" val="1_6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3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4"/>
  <p:tag name="KSO_WM_UNIT_INDEX" val="1_6_4"/>
  <p:tag name="KSO_WM_UNIT_LAYERLEVEL" val="1_1_1"/>
  <p:tag name="KSO_WM_UNIT_TEXT_FILL_FORE_SCHEMECOLOR_INDEX" val="2"/>
  <p:tag name="KSO_WM_UNIT_TEXT_FILL_TYPE" val="1"/>
  <p:tag name="KSO_WM_UNIT_TYPE" val="l_h_i"/>
  <p:tag name="KSO_WM_UNIT_USESOURCEFORMAT_APPLY" val="0"/>
</p:tagLst>
</file>

<file path=ppt/tags/tag3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5"/>
  <p:tag name="KSO_WM_UNIT_INDEX" val="1_6_5"/>
  <p:tag name="KSO_WM_UNIT_LAYERLEVEL" val="1_1_1"/>
  <p:tag name="KSO_WM_UNIT_TEXT_FILL_FORE_SCHEMECOLOR_INDEX" val="2"/>
  <p:tag name="KSO_WM_UNIT_TEXT_FILL_TYPE" val="1"/>
  <p:tag name="KSO_WM_UNIT_TYPE" val="l_h_i"/>
  <p:tag name="KSO_WM_UNIT_USESOURCEFORMAT_APPLY" val="0"/>
</p:tagLst>
</file>

<file path=ppt/tags/tag3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5_5*l_h_i*1_6_6"/>
  <p:tag name="KSO_WM_UNIT_INDEX" val="1_6_6"/>
  <p:tag name="KSO_WM_UNIT_LAYERLEVEL" val="1_1_1"/>
  <p:tag name="KSO_WM_UNIT_TEXT_FILL_FORE_SCHEMECOLOR_INDEX" val="2"/>
  <p:tag name="KSO_WM_UNIT_TEXT_FILL_TYPE" val="1"/>
  <p:tag name="KSO_WM_UNIT_TYPE" val="l_h_i"/>
  <p:tag name="KSO_WM_UNIT_USESOURCEFORMAT_APPLY" val="0"/>
</p:tagLst>
</file>

<file path=ppt/tags/tag3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6_1"/>
  <p:tag name="KSO_WM_UNIT_INDEX" val="1_6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3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3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3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3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5*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3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3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3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3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3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5*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3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3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3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3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3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5*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3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3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3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3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3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5*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3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5*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CONTENT_GROUP_TYPE" val="contentchip"/>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344.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3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3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3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3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3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3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3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3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3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3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3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3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361.xml><?xml version="1.0" encoding="utf-8"?>
<p:tagLst xmlns:p="http://schemas.openxmlformats.org/presentationml/2006/main">
  <p:tag name="KSO_WM_TEMPLATE_CATEGORY" val="custom"/>
  <p:tag name="KSO_WM_TEMPLATE_INDEX" val="20230275"/>
</p:tagLst>
</file>

<file path=ppt/tags/tag3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13</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MiSans Heavy</vt:lpstr>
      <vt:lpstr>MiSans Normal</vt:lpstr>
      <vt:lpstr>Wingdings</vt:lpstr>
      <vt:lpstr>Calibri Light</vt:lpstr>
      <vt:lpstr>微软雅黑</vt:lpstr>
      <vt:lpstr>Office Theme</vt:lpstr>
      <vt:lpstr>变态反应试验的护理查房</vt:lpstr>
      <vt:lpstr>目录</vt:lpstr>
      <vt:lpstr>变态反应的概念及分类</vt:lpstr>
      <vt:lpstr>变态反应的定义</vt:lpstr>
      <vt:lpstr>变态反应的分类及发生机制</vt:lpstr>
      <vt:lpstr>变态反应的临床表现</vt:lpstr>
      <vt:lpstr>变态反应的预防及护理措施</vt:lpstr>
      <vt:lpstr>预防变态反应的方法</vt:lpstr>
      <vt:lpstr>变态反应发生后的护理措施</vt:lpstr>
      <vt:lpstr>患者教育：避免过敏原</vt:lpstr>
      <vt:lpstr>常见变态反应疾病的护理</vt:lpstr>
      <vt:lpstr>支气管哮喘的护理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2024-09-06T12:41:29.755</cp:lastPrinted>
  <dcterms:created xsi:type="dcterms:W3CDTF">2024-09-06T04:41:29Z</dcterms:created>
  <dcterms:modified xsi:type="dcterms:W3CDTF">2024-09-06T04:41:33Z</dcterms:modified>
</cp:coreProperties>
</file>