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5084681-1ABA-4DF5-ACF4-7A687F8C34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757DD2-DFD7-4486-85B5-FBE682F469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9CD64CB-43A3-4B5E-A498-76B76F3E6E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DD059B9-BCD7-4F52-8766-5D6C8CA32C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93A5DBF-FD7D-41F9-AA1E-4589095842C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02F3D4-B773-4BED-90AF-CB59035354B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E51C4F-6CC3-4861-AC1A-98E62FE6367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F99123-DD8E-49AB-832E-5552BDAFA1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91023E-94E2-4052-977C-8C4C8D729F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E3A46A-A7AD-41E0-9E11-85E6D3577D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50419B-FF86-4701-BC85-0595183CAC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8130027102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52725" y="1782322"/>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C9B67E">
                    <a:alpha val="100000"/>
                  </a:srgbClr>
                </a:solidFill>
                <a:latin typeface="Microsoft Yahei"/>
                <a:ea typeface="Microsoft Yahei"/>
                <a:cs typeface="Microsoft Yahei"/>
              </a:rPr>
              <a:t>神经传导通路</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260848" y="286204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目录</a:t>
            </a:r>
            <a:endParaRPr lang="en-US" sz="1100"/>
          </a:p>
        </p:txBody>
      </p:sp>
      <p:sp>
        <p:nvSpPr>
          <p:cNvPr id="4" name="TextBox 4"/>
          <p:cNvSpPr txBox="1"/>
          <p:nvPr/>
        </p:nvSpPr>
        <p:spPr>
          <a:xfrm>
            <a:off x="6096000" y="1379475"/>
            <a:ext cx="5439702"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神经传导通路概述</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神经传导通路的组成</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神经传导通路的分类</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神经传导通路的调节</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神经传导通路与疾病</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神经传导通路的研究进展</a:t>
            </a:r>
          </a:p>
        </p:txBody>
      </p:sp>
      <p:sp>
        <p:nvSpPr>
          <p:cNvPr id="5" name="AutoShape 5"/>
          <p:cNvSpPr/>
          <p:nvPr/>
        </p:nvSpPr>
        <p:spPr>
          <a:xfrm>
            <a:off x="1260848" y="1716203"/>
            <a:ext cx="4835152"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CONTENTS</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01</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神经传导通路概述</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259" b="425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神经元是神经系统的基本单位，具有接收、整合、传导和输出信息的功能。</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突触是神经元之间信息传递的部位，由突触前膜、突触间隙和突触后膜组成。</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神经元与突触</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突触</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神经元</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7617" b="7617"/>
          <a:stretch>
            <a:fillRect/>
          </a:stretch>
        </p:blipFill>
        <p:spPr>
          <a:xfrm>
            <a:off x="939482" y="1415327"/>
            <a:ext cx="4843295" cy="4843296"/>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当神经元受到刺激时，膜电位发生改变，引发神经冲动，即动作电位。</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神经冲动</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动作电位是神经元兴奋的标志，表现为膜电位的快速去极化和复极化过程。</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动作电位</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神经冲动与动作电位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神经传导通路是指一系列神经元通过突触连接形成的传递信息的路径。</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功能</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神经传导通路的主要功能是实现神经系统内信息的传递和整合，以维持和调节机体的正常生理活动。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神经传导通路的定义与功能</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02</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神经传导通路的组成</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8716" b="8716"/>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中枢神经元</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接收传入神经元的冲动，并进行处理和整合，然后发出指令，通过传出神经元传达到效应器。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感受器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负责接收外界刺激，如光、温度、压力等。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传入神经元</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将感受器接收到的刺激转化为神经冲动，并将这些冲动传向中枢神经系统。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感觉神经传导通路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运动神经元</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接收中枢神经元的指令，并将这些指令转化为神经冲动，传向肌肉或腺体等效应器。</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传出神经元</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将运动神经元的冲动传向肌肉或腺体等效应器，引起肌肉收缩或腺体分泌等反应。</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反馈机制</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运动神经传导通路中的反馈机制可以调节肌肉收缩或腺体分泌等反应，使机体能够更好地适应外界环境的变化。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运动神经传导通路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自主神经传导通路主要调节内脏器官的活动，其中交感神经和副交感神经是两种重要的自主神经。</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交感神经和副交感神经</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内脏器官中的感受器可以接收机体内、外环境中的刺激，如化学、机械、温度等刺激。</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内脏感受器</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内脏感受器接收到的刺激被转化为神经冲动，通过自主神经传导通路传向中枢神经系统，并在中枢神经系统中进行整合和处理。</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中枢神经元</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自主神经传导通路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03</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神经传导通路的分类</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功能</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传入神经传导通路的主要功能是将外界刺激转化为神经信号，传递到大脑或脊髓，以引发相应的感觉和反应。</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组成</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传入神经传导通路通常包括感受器、感觉神经元、神经节和突触等部分。</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传入神经传导通路是指从感受器接收刺激信号，通过感觉神经元传向中枢神经系统的路径。</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传入神经传导通路</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25" r="166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传出神经传导通路是指将中枢神经系统的指令信号传送到效应器，以引发相应的运动反应的路径。</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传出神经传导通路的主要功能是将大脑或脊髓的指令信号传递到肌肉、腺体等效应器，以控制身体的运动和分泌等活动。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功能</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传出神经传导通路通常包括运动神经元、神经节和突触等部分。</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组成</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传出神经传导通路</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https://d.book118.com/128130027102006032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C9B44B"/>
      </a:dk1>
      <a:lt1>
        <a:srgbClr val="1E0E01"/>
      </a:lt1>
      <a:dk2>
        <a:srgbClr val="FFFFFF"/>
      </a:dk2>
      <a:lt2>
        <a:srgbClr val="000000"/>
      </a:lt2>
      <a:accent1>
        <a:srgbClr val="C9B67E"/>
      </a:accent1>
      <a:accent2>
        <a:srgbClr val="C29844"/>
      </a:accent2>
      <a:accent3>
        <a:srgbClr val="B37B04"/>
      </a:accent3>
      <a:accent4>
        <a:srgbClr val="D18343"/>
      </a:accent4>
      <a:accent5>
        <a:srgbClr val="D49433"/>
      </a:accent5>
      <a:accent6>
        <a:srgbClr val="DFCE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2024-09-10T05:32:21.217</cp:lastPrinted>
  <dcterms:created xsi:type="dcterms:W3CDTF">2024-09-09T21:32:21Z</dcterms:created>
  <dcterms:modified xsi:type="dcterms:W3CDTF">2024-09-09T21:32:23Z</dcterms:modified>
</cp:coreProperties>
</file>