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79D52-92E5-44BB-BBEB-E18B5F918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E8A9F-E912-4A3B-A18A-79754F04F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49802-AB49-49FE-9C2D-CC5B82068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2691D-BCB2-408C-A6C9-98DDB5DF1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B2CAD5-0FF0-4953-85B5-96E560A87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5427ED-A15D-4FF0-BFD2-9CB166F87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70B357-84CC-4D5A-817D-B24955FD1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A03B2-5841-42DE-9710-66F5DE921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0A018-C250-46DA-BE01-E1CA27631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0768D-67C7-4FD2-8326-B9010A26A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392F0-01BA-4DD2-8F50-D4520B993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3011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我国卫生筹资的问题分析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我国卫生筹资现状及特点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卫生筹资存在的主要问题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问题产生的原因分析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国际经验与借鉴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政策建议与改革方向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250" r="19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卫生筹资是卫生系统的重要组成部分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卫生筹资是指为卫生服务筹集资金的过程，是卫生系统正常运行的基础。卫生筹资的公平性和效率直接影响到卫生服务的可及性和质量。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我国卫生筹资面临的挑战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随着我国经济社会的快速发展，人民群众对卫生服务的需求不断增长，卫生筹资面临的挑战也日益严峻。如何建立公平、高效、可持续的卫生筹资机制，是我国卫生改革发展的重要任务。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本研究旨在分析我国卫生筹资的现状及存在的问题，提出针对性的政策建议，为完善我国卫生筹资机制提供参考。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本研究将重点关注我国卫生筹资的政策环境、筹资结构、筹资公平性、筹资效率等方面，同时涉及不同地区和不同人群之间的差异。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我国卫生筹资现状及特点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政府卫生支出占比逐步提高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政府卫生支出在卫生筹资总额中的占比逐步提高，表明政府对医疗卫生事业的重视程度不断加强。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社会卫生支出占比相对较低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社会卫生支出在卫生筹资总额中的占比相对较低，表明我国社会力量在医疗卫生事业中的参与程度有待提高。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卫生筹资总额不断增长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随着我国经济的快速发展和医疗卫生事业的进步，卫生筹资总额不断增长，为医疗卫生服务提供了有力的资金支持。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卫生筹资总额及结构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833" b="15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个人卫生支出占比仍然较高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个人卫生支出在三者中占比仍然较高，表明我国居民在医疗卫生方面的负担仍然较重。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政府卫生支出占比最大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政府卫生支出在三者中占比最大，是保障基本医疗卫生服务公平可及的重要基础。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社会卫生支出占比逐步提升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随着社会力量对医疗卫生事业的关注和支持力度加大，社会卫生支出占比逐步提升。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政府、社会和个人卫生支出比例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中西部地区卫生筹资水平较低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中西部地区经济发展相对滞后，卫生筹资水平较低，当地居民在医疗卫生方面的保障程度有待提高。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城乡之间卫生筹资差异显著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城市地区卫生筹资水平高于农村地区，城乡之间在医疗卫生服务方面的差距仍然较大。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东部地区卫生筹资水平较高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东部地区经济发达，卫生筹资水平相对较高，为当地居民提供了较好的医疗卫生服务。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不同地区间卫生筹资差异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卫生筹资存在的主要问题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支出结构不合理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政府卫生支出中，用于基层医疗机构和公共卫生服务的比例较低，而用于大型医院和高端医疗服务的比例较高。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投入不足导致服务不足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政府投入不足使得基层医疗机构服务能力不足，难以满足群众基本医疗需求。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政府卫生支出占比较低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相对于卫生总费用，政府卫生支出占比不高，个人卫生支出负担较重。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873" r="787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政府投入不足，支出结构不合理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75" r="7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我国医保制度存在多种制度并存、管理分割、政策碎片化等问题，导致制度运行效率低下。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医保制度碎片化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医保制度在保障范围、保障程度等方面存在不足，部分重特大疾病患者和家庭仍面临较大的经济压力。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保障水平不足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随着人口老龄化和医疗费用上涨，医保基金收支平衡压力增大，存在可持续性风险。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医保基金可持续性风险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医保制度不完善，保障水平有待提高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医疗服务价格偏低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政府对医疗服务价格实行管制，价格水平偏低，不能充分反映医务人员技术劳务价值和市场供求关系。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875" r="9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价格扭曲导致资源配置不合理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低价格使得优质医疗资源流向高端医疗服务领域，基层医疗机构难以吸引和留住人才。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市场机制作用受限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价格管制限制了市场机制在医疗服务领域的作用，不利于形成公平、有序的市场竞争环境。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医疗服务价格扭曲，市场机制作用受限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13" r="13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基层医疗机构服务能力不足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基层医疗机构在人才、设备、技术等方面存在短板，难以满足群众基本医疗需求。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优质医疗资源主要集中在大城市和大医院，基层医疗机构资源配置不足，导致患者就医不便。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分级诊疗制度推进缓慢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分级诊疗制度旨在优化医疗资源配置，但由于基层医疗机构服务能力不足等原因，该制度推进缓慢。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基层医疗机构服务能力不足，资源配置不均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https://d.book118.com/128130111003006042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2024-09-20T23:09:44.081</cp:lastPrinted>
  <dcterms:created xsi:type="dcterms:W3CDTF">2024-09-20T15:09:44Z</dcterms:created>
  <dcterms:modified xsi:type="dcterms:W3CDTF">2024-09-20T15:09:46Z</dcterms:modified>
</cp:coreProperties>
</file>