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GCDBJ+MS-UIGothic"/>
      <p:regular r:id="rId16"/>
    </p:embeddedFont>
    <p:embeddedFont>
      <p:font typeface="PBLDBO+PQQFAC+MicrosoftYaHei-Bold"/>
      <p:regular r:id="rId17"/>
    </p:embeddedFont>
    <p:embeddedFont>
      <p:font typeface="IBDBCG+MVPSIE+ArialMT"/>
      <p:regular r:id="rId18"/>
    </p:embeddedFont>
    <p:embeddedFont>
      <p:font typeface="TPKMVW+RSSTGN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5F6D0-0F7C-446E-A49C-9AAACAB7B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8294B-8F7E-4A24-A130-FA7F684B2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A7218-88EA-4AF8-B2C9-817CDA7D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6708F-AEC0-4DC0-9869-1289664AB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36732-4922-46AE-8E03-3E7756AB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67E285-EC25-4821-A505-6AC86434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69038-6034-4FBB-BAC4-FA8381D21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D118E-82C4-4498-AB93-73617974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4BE0E-7053-4AC9-9AA2-7A4FF7668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037CB-CCCD-42D1-AF67-8761FD1E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B4AE1-1290-4432-8CEE-1ECC11EA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113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04975" y="2735738"/>
            <a:ext cx="736091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普通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话训练</a:t>
            </a: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音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矫</a:t>
            </a: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正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WGCDBJ+MS-UIGothic"/>
                <a:cs typeface="WGCDBJ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WGCDBJ+MS-UIGothic"/>
                <a:cs typeface="WGCDBJ+MS-UIGothic"/>
              </a:rPr>
              <a:t>目</a:t>
            </a:r>
          </a:p>
        </p:txBody>
      </p:sp>
      <p:sp>
        <p:nvSpPr>
          <p:cNvPr id="7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309581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BDBCG+MVPSIE+ArialMT"/>
                <a:cs typeface="IBDBCG+MVPSI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话训练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655886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BDBCG+MVPSIE+ArialMT"/>
                <a:cs typeface="IBDBCG+MVPSI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音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矫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421468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BDBCG+MVPSIE+ArialMT"/>
                <a:cs typeface="IBDBCG+MVPSI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话训练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音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矫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WGCDBJ+MS-UIGothic"/>
                <a:cs typeface="WGCDBJ+MS-UIGothic"/>
              </a:rPr>
              <a:t>理案例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话</a:t>
            </a:r>
            <a:r>
              <a:rPr sz="4500">
                <a:solidFill>
                  <a:srgbClr val="59AE93"/>
                </a:solidFill>
                <a:latin typeface="WGCDBJ+MS-UIGothic"/>
                <a:cs typeface="WGCDBJ+MS-UIGothic"/>
              </a:rPr>
              <a:t>基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59AE93"/>
                </a:solidFill>
                <a:latin typeface="WGCDBJ+MS-UIGothic"/>
                <a:cs typeface="WGCDBJ+MS-UIGothic"/>
              </a:rPr>
              <a:t>知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话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话</a:t>
            </a:r>
            <a:r>
              <a:rPr sz="2300" spc="23">
                <a:solidFill>
                  <a:srgbClr val="59AE93"/>
                </a:solidFill>
                <a:latin typeface="WGCDBJ+MS-UIGothic"/>
                <a:cs typeface="WGCDBJ+MS-UIGothic"/>
              </a:rPr>
              <a:t>的定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是以北京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准音，以北方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话为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方言，以典范的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代白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文著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为语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民族共同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话</a:t>
            </a:r>
            <a:r>
              <a:rPr sz="2300" spc="25">
                <a:solidFill>
                  <a:srgbClr val="59AE93"/>
                </a:solidFill>
                <a:latin typeface="WGCDBJ+MS-UIGothic"/>
                <a:cs typeface="WGCDBJ+MS-UIGothic"/>
              </a:rPr>
              <a:t>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是中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人民共和国官方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言，是公民参与社会生活、工作、学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必不可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少的交流工具，更是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一、民族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团结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、文化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承的重要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WGCDBJ+MS-UIGothic"/>
                <a:cs typeface="WGCDB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话语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音系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统简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826177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声母、韵母和声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798641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由声母、韵母和声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调组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成，其中声母</a:t>
            </a:r>
            <a:r>
              <a:rPr sz="1350">
                <a:solidFill>
                  <a:srgbClr val="000000"/>
                </a:solidFill>
                <a:latin typeface="TPKMVW+RSSTGN+MicrosoftYaHei"/>
                <a:cs typeface="TPKMVW+RSSTGN+MicrosoftYaHei"/>
              </a:rPr>
              <a:t>21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个，韵母</a:t>
            </a:r>
            <a:r>
              <a:rPr sz="1350">
                <a:solidFill>
                  <a:srgbClr val="000000"/>
                </a:solidFill>
                <a:latin typeface="TPKMVW+RSSTGN+MicrosoftYaHei"/>
                <a:cs typeface="TPKMVW+RSSTGN+MicrosoftYaHei"/>
              </a:rPr>
              <a:t>39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个，声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TPKMVW+RSSTGN+MicrosoftYaHei"/>
                <a:cs typeface="TPKMVW+RSSTGN+MicrosoftYaHei"/>
              </a:rPr>
              <a:t>4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个。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音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节结</a:t>
            </a:r>
            <a:r>
              <a:rPr sz="1550">
                <a:solidFill>
                  <a:srgbClr val="59AE93"/>
                </a:solidFill>
                <a:latin typeface="WGCDBJ+MS-UIGothic"/>
                <a:cs typeface="WGCDBJ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的音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节结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构包括声母、韵母和声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，其中韵母由元音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或元音加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音构成。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音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8614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中存在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声、儿化等音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变现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音的准确性和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意表达都有重要影响。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话发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音技巧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7535" y="26898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音清晰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89975" y="26898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速适中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话发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音要清晰准确，每个音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饱满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，声母、韵母和声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都要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准确无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说话时语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速要适中，既不能太快也不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能太慢，要根据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境和表达需要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25775" y="52063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音量适当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89975" y="52063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语调</a:t>
            </a: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自然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说话时语调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要自然流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，不要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于生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硬或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于夸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，要根据情感和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语义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达需要运用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语调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说话时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音量要适当，既不能太大也不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能太小，要根据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合和听者距离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WGCDBJ+MS-UIGothic"/>
                <a:cs typeface="WGCDBJ+MS-UIGothic"/>
              </a:rPr>
              <a:t>音量。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PBLDBO+PQQFAC+MicrosoftYaHei-Bold"/>
                <a:cs typeface="PBLDBO+PQQFA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WGCDBJ+MS-UIGothic"/>
                <a:cs typeface="WGCDBJ+MS-UIGothic"/>
              </a:rPr>
              <a:t>普通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话训练</a:t>
            </a:r>
            <a:r>
              <a:rPr sz="4500">
                <a:solidFill>
                  <a:srgbClr val="59AE93"/>
                </a:solidFill>
                <a:latin typeface="WGCDBJ+MS-UIGothic"/>
                <a:cs typeface="WGCDBJ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础发</a:t>
            </a: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础发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是普通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话训练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地学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和技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巧，提高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音的准确性和清晰度。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GCDBJ+MS-UIGothic"/>
                <a:cs typeface="WGCDB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础发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包括声母、韵母、声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，以及音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、音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的掌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握。通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模仿、跟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、听辨和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正等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掌握正确的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音方式和技巧。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听力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听力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是普通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提高听力和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能力，增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不同方言和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言的理解和感知。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WGCDBJ+MS-UIGothic"/>
                <a:cs typeface="WGCDB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听力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音材料的听辨、模仿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和跟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，以及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多听、多模仿和多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，逐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普通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FFFFFF"/>
                </a:solidFill>
                <a:latin typeface="WGCDBJ+MS-UIGothic"/>
                <a:cs typeface="WGCDBJ+MS-UIGothic"/>
              </a:rPr>
              <a:t>的感知和理解能力。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语训练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是普通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大量的口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语练习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践，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提高口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表达的流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性和准确性。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59AE93"/>
                </a:solidFill>
                <a:latin typeface="WGCDBJ+MS-UIGothic"/>
                <a:cs typeface="WGCDB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包括日常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对话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、朗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辩论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和多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践，逐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提高口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达的能力和自信心。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GCDBJ+MS-UIGothic"/>
                <a:cs typeface="WGCDBJ+MS-UIGothic"/>
              </a:rPr>
              <a:t>朗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读训练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是普通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读经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典文学作品、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闻报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道和科普文章等，提高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对语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言的感知和理解能力。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WGCDBJ+MS-UIGothic"/>
                <a:cs typeface="WGCDB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读训练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合适的朗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材料、掌握朗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技巧和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奏感，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以及通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和反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，逐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提高朗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的准确性和流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WGCDBJ+MS-UIGothic"/>
                <a:cs typeface="WGCDBJ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https://d.book118.com/128131131104006041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WGCDBJ+MS-UIGothic</vt:lpstr>
      <vt:lpstr>SimSun</vt:lpstr>
      <vt:lpstr>PBLDBO+PQQFAC+MicrosoftYaHei-Bold</vt:lpstr>
      <vt:lpstr>IBDBCG+MVPSIE+ArialMT</vt:lpstr>
      <vt:lpstr>Times New Roman</vt:lpstr>
      <vt:lpstr>TPKMVW+RSSTGN+MicrosoftYaHei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2024-09-20T12:53:52.686</cp:lastPrinted>
  <dcterms:created xsi:type="dcterms:W3CDTF">2024-09-20T04:53:52Z</dcterms:created>
  <dcterms:modified xsi:type="dcterms:W3CDTF">2024-09-20T04:53:53Z</dcterms:modified>
</cp:coreProperties>
</file>