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92487"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0"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tags" Target="tags/tag194.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83" name="幻灯片图像占位符 1"/>
          <p:cNvSpPr>
            <a:spLocks noGrp="1" noRot="1" noChangeAspect="1"/>
          </p:cNvSpPr>
          <p:nvPr>
            <p:ph type="sldImg"/>
          </p:nvPr>
        </p:nvSpPr>
        <p:spPr/>
      </p:sp>
      <p:sp>
        <p:nvSpPr>
          <p:cNvPr id="1048685" name="备注占位符 2"/>
          <p:cNvSpPr>
            <a:spLocks noGrp="1"/>
          </p:cNvSpPr>
          <p:nvPr>
            <p:ph type="body" idx="1"/>
          </p:nvPr>
        </p:nvSpPr>
        <p:spPr/>
        <p:txBody>
          <a:bodyPr/>
          <a:lstStyle/>
          <a:p>
            <a:endParaRPr lang="zh-CN" altLang="en-US"/>
          </a:p>
        </p:txBody>
      </p:sp>
      <p:sp>
        <p:nvSpPr>
          <p:cNvPr id="1048687"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33" name="幻灯片图像占位符 1"/>
          <p:cNvSpPr>
            <a:spLocks noGrp="1" noRot="1" noChangeAspect="1"/>
          </p:cNvSpPr>
          <p:nvPr>
            <p:ph type="sldImg"/>
          </p:nvPr>
        </p:nvSpPr>
        <p:spPr/>
      </p:sp>
      <p:sp>
        <p:nvSpPr>
          <p:cNvPr id="1048635" name="备注占位符 2"/>
          <p:cNvSpPr>
            <a:spLocks noGrp="1"/>
          </p:cNvSpPr>
          <p:nvPr>
            <p:ph type="body" idx="1"/>
          </p:nvPr>
        </p:nvSpPr>
        <p:spPr/>
        <p:txBody>
          <a:bodyPr/>
          <a:lstStyle/>
          <a:p>
            <a:endParaRPr lang="zh-CN" altLang="en-US"/>
          </a:p>
        </p:txBody>
      </p:sp>
      <p:sp>
        <p:nvSpPr>
          <p:cNvPr id="1048637"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0.xml" /><Relationship Id="rId2" Type="http://schemas.openxmlformats.org/officeDocument/2006/relationships/tags" Target="../tags/tag11.xml" /><Relationship Id="rId3" Type="http://schemas.openxmlformats.org/officeDocument/2006/relationships/tags" Target="../tags/tag12.xml" /><Relationship Id="rId4" Type="http://schemas.openxmlformats.org/officeDocument/2006/relationships/tags" Target="../tags/tag13.xml" /><Relationship Id="rId5" Type="http://schemas.openxmlformats.org/officeDocument/2006/relationships/tags" Target="../tags/tag14.xml" /><Relationship Id="rId6" Type="http://schemas.openxmlformats.org/officeDocument/2006/relationships/tags" Target="../tags/tag15.xml" /><Relationship Id="rId7" Type="http://schemas.openxmlformats.org/officeDocument/2006/relationships/tags" Target="../tags/tag16.xml" /><Relationship Id="rId8"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7.xml" /><Relationship Id="rId2" Type="http://schemas.openxmlformats.org/officeDocument/2006/relationships/tags" Target="../tags/tag18.xml" /><Relationship Id="rId3" Type="http://schemas.openxmlformats.org/officeDocument/2006/relationships/tags" Target="../tags/tag19.xml" /><Relationship Id="rId4" Type="http://schemas.openxmlformats.org/officeDocument/2006/relationships/tags" Target="../tags/tag20.xml" /><Relationship Id="rId5" Type="http://schemas.openxmlformats.org/officeDocument/2006/relationships/tags" Target="../tags/tag21.xml" /><Relationship Id="rId6" Type="http://schemas.openxmlformats.org/officeDocument/2006/relationships/tags" Target="../tags/tag22.xml" /><Relationship Id="rId7" Type="http://schemas.openxmlformats.org/officeDocument/2006/relationships/tags" Target="../tags/tag23.xml" /><Relationship Id="rId8"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4.xml" /><Relationship Id="rId10" Type="http://schemas.openxmlformats.org/officeDocument/2006/relationships/slideMaster" Target="../slideMasters/slideMaster2.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tags" Target="../tags/tag3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33.xml"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41.xml" /><Relationship Id="rId10" Type="http://schemas.openxmlformats.org/officeDocument/2006/relationships/tags" Target="../tags/tag50.xml" /><Relationship Id="rId11" Type="http://schemas.openxmlformats.org/officeDocument/2006/relationships/slideMaster" Target="../slideMasters/slideMaster2.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tags" Target="../tags/tag44.xml" /><Relationship Id="rId5" Type="http://schemas.openxmlformats.org/officeDocument/2006/relationships/tags" Target="../tags/tag45.xml" /><Relationship Id="rId6" Type="http://schemas.openxmlformats.org/officeDocument/2006/relationships/tags" Target="../tags/tag46.xml" /><Relationship Id="rId7" Type="http://schemas.openxmlformats.org/officeDocument/2006/relationships/tags" Target="../tags/tag47.xml" /><Relationship Id="rId8" Type="http://schemas.openxmlformats.org/officeDocument/2006/relationships/tags" Target="../tags/tag48.xml" /><Relationship Id="rId9" Type="http://schemas.openxmlformats.org/officeDocument/2006/relationships/tags" Target="../tags/tag49.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57.xml" /><Relationship Id="rId2" Type="http://schemas.openxmlformats.org/officeDocument/2006/relationships/tags" Target="../tags/tag58.xml" /><Relationship Id="rId3" Type="http://schemas.openxmlformats.org/officeDocument/2006/relationships/tags" Target="../tags/tag59.xml" /><Relationship Id="rId4" Type="http://schemas.openxmlformats.org/officeDocument/2006/relationships/tags" Target="../tags/tag60.xml" /><Relationship Id="rId5" Type="http://schemas.openxmlformats.org/officeDocument/2006/relationships/tags" Target="../tags/tag61.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6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68.xml"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tags" Target="../tags/tag74.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75.xml" /><Relationship Id="rId2" Type="http://schemas.openxmlformats.org/officeDocument/2006/relationships/tags" Target="../tags/tag76.xml" /><Relationship Id="rId3" Type="http://schemas.openxmlformats.org/officeDocument/2006/relationships/tags" Target="../tags/tag77.xml" /><Relationship Id="rId4" Type="http://schemas.openxmlformats.org/officeDocument/2006/relationships/tags" Target="../tags/tag78.xml" /><Relationship Id="rId5" Type="http://schemas.openxmlformats.org/officeDocument/2006/relationships/tags" Target="../tags/tag79.xml" /><Relationship Id="rId6" Type="http://schemas.openxmlformats.org/officeDocument/2006/relationships/tags" Target="../tags/tag80.xml" /><Relationship Id="rId7" Type="http://schemas.openxmlformats.org/officeDocument/2006/relationships/tags" Target="../tags/tag81.xml" /><Relationship Id="rId8" Type="http://schemas.openxmlformats.org/officeDocument/2006/relationships/tags" Target="../tags/tag82.xml" /><Relationship Id="rId9"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509163-7945-435F-9AB6-17E022EC43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E29C202-34E0-47D3-AA5F-AB0917B7DA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AB50330-6A3E-4B71-825F-38C8D6CA43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A8A9573-66AA-444D-9567-4D2022C0EA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0000D6B-6A9B-41F6-9A80-45D00116A9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3C2988B-F625-4DD9-82DC-A476438AECD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69AAC4D-39C1-4630-BB00-85B558BFE1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3286B0-3890-4DE5-84FA-44BB267014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0A02DA-9439-4C30-B04E-970B457F88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D69511-BDCD-4E24-9DAB-7C7EBEFCE7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5771EB-155A-4693-992E-2B8EF9DEB2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sp>
        <p:nvSpPr>
          <p:cNvPr id="1048670" name="任意多边形 10"/>
          <p:cNvSpPr/>
          <p:nvPr>
            <p:custDataLst>
              <p:tags r:id="rId1"/>
            </p:custDataLst>
          </p:nvPr>
        </p:nvSpPr>
        <p:spPr>
          <a:xfrm>
            <a:off x="0" y="4578350"/>
            <a:ext cx="2159000" cy="2289175"/>
          </a:xfrm>
          <a:custGeom>
            <a:gdLst>
              <a:gd name="adj" fmla="val 21666"/>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672" name="任意多边形 9"/>
          <p:cNvSpPr/>
          <p:nvPr>
            <p:custDataLst>
              <p:tags r:id="rId2"/>
            </p:custDataLst>
          </p:nvPr>
        </p:nvSpPr>
        <p:spPr>
          <a:xfrm>
            <a:off x="8852535" y="3810"/>
            <a:ext cx="3339465" cy="3338195"/>
          </a:xfrm>
          <a:custGeom>
            <a:gdLst>
              <a:gd name="adj" fmla="val 13398"/>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674" name="任意多边形 14"/>
          <p:cNvSpPr/>
          <p:nvPr>
            <p:custDataLst>
              <p:tags r:id="rId3"/>
            </p:custDataLst>
          </p:nvPr>
        </p:nvSpPr>
        <p:spPr>
          <a:xfrm>
            <a:off x="10189845" y="1349375"/>
            <a:ext cx="2001520" cy="3781425"/>
          </a:xfrm>
          <a:custGeom>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endParaRPr>
          </a:p>
        </p:txBody>
      </p:sp>
      <p:sp>
        <p:nvSpPr>
          <p:cNvPr id="1048676" name="副标题"/>
          <p:cNvSpPr txBox="1">
            <a:spLocks noGrp="1"/>
          </p:cNvSpPr>
          <p:nvPr>
            <p:ph type="body" idx="3" hasCustomPrompt="1"/>
            <p:custDataLst>
              <p:tags r:id="rId4"/>
            </p:custDataLst>
          </p:nvPr>
        </p:nvSpPr>
        <p:spPr>
          <a:xfrm>
            <a:off x="1437005" y="3160395"/>
            <a:ext cx="7401560" cy="635000"/>
          </a:xfrm>
          <a:prstGeom prst="rect">
            <a:avLst/>
          </a:prstGeom>
        </p:spPr>
        <p:txBody>
          <a:bodyPr wrap="square" lIns="91440" tIns="45720" rIns="91440" bIns="45720" rtlCol="0" anchor="t" anchorCtr="0">
            <a:normAutofit/>
          </a:bodyPr>
          <a:lstStyle>
            <a:lvl1pPr marL="0" marR="0" lvl="0" algn="l" defTabSz="914400" rtl="0" eaLnBrk="1" fontAlgn="auto" latinLnBrk="0" hangingPunct="1">
              <a:lnSpc>
                <a:spcPct val="100000"/>
              </a:lnSpc>
              <a:buClrTx/>
              <a:buSzTx/>
              <a:buFontTx/>
              <a:buNone/>
              <a:defRPr kumimoji="0" lang="zh-CN" altLang="en-US" sz="1800" b="0" i="0" u="none" strike="noStrike" kern="1200" cap="none" spc="200" normalizeH="0" baseline="0" noProof="1">
                <a:solidFill>
                  <a:schemeClr val="tx1"/>
                </a:solidFill>
                <a:latin typeface="+mj-ea"/>
                <a:ea typeface="+mj-ea"/>
                <a:cs typeface="+mj-lt"/>
                <a:sym typeface="+mn-ea"/>
              </a:defRPr>
            </a:lvl1pPr>
          </a:lstStyle>
          <a:p>
            <a:pPr lvl="0" algn="l">
              <a:buClrTx/>
              <a:buSzTx/>
              <a:buFontTx/>
            </a:pPr>
            <a:r>
              <a:rPr>
                <a:sym typeface="+mn-ea"/>
              </a:rPr>
              <a:t>单击此处编辑母版副标题样式</a:t>
            </a:r>
            <a:endParaRPr>
              <a:sym typeface="+mn-ea"/>
            </a:endParaRPr>
          </a:p>
        </p:txBody>
      </p:sp>
      <p:sp>
        <p:nvSpPr>
          <p:cNvPr id="1048678" name="标题"/>
          <p:cNvSpPr txBox="1">
            <a:spLocks noGrp="1"/>
          </p:cNvSpPr>
          <p:nvPr>
            <p:ph type="title" idx="2" hasCustomPrompt="1"/>
            <p:custDataLst>
              <p:tags r:id="rId5"/>
            </p:custDataLst>
          </p:nvPr>
        </p:nvSpPr>
        <p:spPr>
          <a:xfrm>
            <a:off x="1437005" y="925830"/>
            <a:ext cx="7395845" cy="2234565"/>
          </a:xfrm>
          <a:prstGeom prst="rect">
            <a:avLst/>
          </a:prstGeom>
        </p:spPr>
        <p:txBody>
          <a:bodyPr wrap="square" lIns="91440" tIns="45720" rIns="91440" bIns="45720" rtlCol="0" anchor="b" anchorCtr="0">
            <a:normAutofit/>
          </a:bodyPr>
          <a:lstStyle>
            <a:lvl1pPr marL="0" marR="0" lvl="0" algn="l" defTabSz="914400" rtl="0" eaLnBrk="1" fontAlgn="auto" latinLnBrk="0" hangingPunct="1">
              <a:lnSpc>
                <a:spcPct val="100000"/>
              </a:lnSpc>
              <a:buClrTx/>
              <a:buSzTx/>
              <a:buFontTx/>
              <a:buNone/>
              <a:defRPr kumimoji="0" lang="zh-CN" altLang="en-US" sz="6000" b="1" i="0" u="none" strike="noStrike" kern="1200" cap="none" spc="400" normalizeH="0" baseline="0" noProof="1">
                <a:solidFill>
                  <a:schemeClr val="tx1"/>
                </a:solidFill>
                <a:latin typeface="+mj-ea"/>
                <a:ea typeface="+mj-ea"/>
                <a:cs typeface="微软雅黑" panose="020b0503020204020204" charset="-122"/>
                <a:sym typeface="+mn-ea"/>
              </a:defRPr>
            </a:lvl1pPr>
          </a:lstStyle>
          <a:p>
            <a:pPr lvl="0" algn="l">
              <a:buClrTx/>
              <a:buSzTx/>
              <a:buFontTx/>
            </a:pPr>
            <a:r>
              <a:rPr>
                <a:sym typeface="+mn-ea"/>
              </a:rPr>
              <a:t>单击此处编辑标题</a:t>
            </a:r>
            <a:endParaRPr>
              <a:sym typeface="+mn-ea"/>
            </a:endParaRPr>
          </a:p>
        </p:txBody>
      </p:sp>
      <p:sp>
        <p:nvSpPr>
          <p:cNvPr id="1048680" name="署名"/>
          <p:cNvSpPr>
            <a:spLocks noGrp="1"/>
          </p:cNvSpPr>
          <p:nvPr>
            <p:ph type="body" idx="1" hasCustomPrompt="1"/>
            <p:custDataLst>
              <p:tags r:id="rId6"/>
            </p:custDataLst>
          </p:nvPr>
        </p:nvSpPr>
        <p:spPr>
          <a:xfrm>
            <a:off x="1520825" y="379857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zh-CN" altLang="en-US" sz="1600" b="1" i="0" u="none" strike="noStrike" kern="1200" cap="none" spc="0" normalizeH="0" baseline="0" noProof="1">
                <a:solidFill>
                  <a:schemeClr val="lt1">
                    <a:lumMod val="100000"/>
                  </a:schemeClr>
                </a:solidFill>
                <a:latin typeface="+mn-lt"/>
                <a:ea typeface="+mn-ea"/>
                <a:cs typeface="微软雅黑" panose="020b0503020204020204" charset="-122"/>
                <a:sym typeface="+mn-ea"/>
              </a:defRPr>
            </a:lvl1pPr>
          </a:lstStyle>
          <a:p>
            <a:pPr lvl="0" algn="ctr">
              <a:buClrTx/>
              <a:buSzTx/>
              <a:buFontTx/>
            </a:pPr>
            <a:r>
              <a:rPr>
                <a:sym typeface="+mn-ea"/>
              </a:rPr>
              <a:t>单击此处编辑文本</a:t>
            </a:r>
            <a:endParaRPr>
              <a:sym typeface="+mn-ea"/>
            </a:endParaRPr>
          </a:p>
        </p:txBody>
      </p:sp>
      <p:sp>
        <p:nvSpPr>
          <p:cNvPr id="1048682" name="日期占位符 3"/>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84" name="页脚占位符 4"/>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686" name="灯片编号占位符 5"/>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88" name="任意多边形 9"/>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690"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692" name="正文"/>
          <p:cNvSpPr txBox="1">
            <a:spLocks noGrp="1"/>
          </p:cNvSpPr>
          <p:nvPr>
            <p:ph idx="2" hasCustomPrompt="1"/>
            <p:custDataLst>
              <p:tags r:id="rId3"/>
            </p:custDataLst>
          </p:nvPr>
        </p:nvSpPr>
        <p:spPr>
          <a:xfrm>
            <a:off x="608400" y="1490400"/>
            <a:ext cx="10969200" cy="47592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ct val="0"/>
              </a:spcAft>
              <a:buClr>
                <a:srgbClr val="E8898D"/>
              </a:buClr>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Arial" pitchFamily="34" charset="0"/>
                <a:ea typeface="微软雅黑"/>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Arial" pitchFamily="34" charset="0"/>
                <a:ea typeface="微软雅黑"/>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Arial" pitchFamily="34" charset="0"/>
                <a:ea typeface="微软雅黑"/>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Arial" pitchFamily="34" charset="0"/>
                <a:ea typeface="微软雅黑"/>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rgbClr val="E8898D"/>
              </a:buClr>
            </a:pPr>
            <a:r>
              <a:rPr>
                <a:sym typeface="+mn-ea"/>
              </a:rPr>
              <a:t>单击此处添加文本内容。</a:t>
            </a:r>
            <a:endParaRPr>
              <a:sym typeface="+mn-ea"/>
            </a:endParaRPr>
          </a:p>
        </p:txBody>
      </p:sp>
      <p:sp>
        <p:nvSpPr>
          <p:cNvPr id="1048694" name="标题"/>
          <p:cNvSpPr txBox="1">
            <a:spLocks noGrp="1"/>
          </p:cNvSpPr>
          <p:nvPr>
            <p:ph type="title" idx="1"/>
            <p:custDataLst>
              <p:tags r:id="rId4"/>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微软雅黑" panose="020b0503020204020204" charset="-122"/>
                <a:sym typeface="+mn-ea"/>
              </a:defRPr>
            </a:lvl1pPr>
          </a:lstStyle>
          <a:p>
            <a:pPr lvl="0"/>
            <a:r>
              <a:rPr>
                <a:sym typeface="+mn-ea"/>
              </a:rPr>
              <a:t>单击此处编辑母版标题样式</a:t>
            </a:r>
            <a:endParaRPr>
              <a:sym typeface="+mn-ea"/>
            </a:endParaRPr>
          </a:p>
        </p:txBody>
      </p:sp>
      <p:sp>
        <p:nvSpPr>
          <p:cNvPr id="1048696" name="日期占位符 3"/>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98" name="页脚占位符 4"/>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00" name="灯片编号占位符 5"/>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702" name="椭圆 7"/>
          <p:cNvSpPr/>
          <p:nvPr>
            <p:custDataLst>
              <p:tags r:id="rId1"/>
            </p:custDataLst>
          </p:nvPr>
        </p:nvSpPr>
        <p:spPr>
          <a:xfrm>
            <a:off x="1219200" y="2804795"/>
            <a:ext cx="2362200" cy="2362200"/>
          </a:xfrm>
          <a:prstGeom prst="ellipse">
            <a:avLst/>
          </a:prstGeom>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微软雅黑" panose="020b0503020204020204" charset="-122"/>
              <a:sym typeface="+mn-ea"/>
            </a:endParaRPr>
          </a:p>
        </p:txBody>
      </p:sp>
      <p:sp>
        <p:nvSpPr>
          <p:cNvPr id="1048704" name="任意多边形 8"/>
          <p:cNvSpPr/>
          <p:nvPr>
            <p:custDataLst>
              <p:tags r:id="rId2"/>
            </p:custDataLst>
          </p:nvPr>
        </p:nvSpPr>
        <p:spPr>
          <a:xfrm rot="16440000">
            <a:off x="9155434" y="3942808"/>
            <a:ext cx="3194084" cy="2813788"/>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0" h="4431">
                <a:moveTo>
                  <a:pt x="1424" y="0"/>
                </a:moveTo>
                <a:cubicBezTo>
                  <a:pt x="3415" y="0"/>
                  <a:pt x="5030" y="1614"/>
                  <a:pt x="5030" y="3606"/>
                </a:cubicBezTo>
                <a:cubicBezTo>
                  <a:pt x="5030" y="3839"/>
                  <a:pt x="5007" y="4067"/>
                  <a:pt x="4965" y="4288"/>
                </a:cubicBezTo>
                <a:lnTo>
                  <a:pt x="4959" y="4320"/>
                </a:lnTo>
                <a:lnTo>
                  <a:pt x="3372" y="4431"/>
                </a:lnTo>
                <a:lnTo>
                  <a:pt x="3373" y="4429"/>
                </a:lnTo>
                <a:cubicBezTo>
                  <a:pt x="3480" y="4176"/>
                  <a:pt x="3539" y="3898"/>
                  <a:pt x="3539" y="3606"/>
                </a:cubicBezTo>
                <a:cubicBezTo>
                  <a:pt x="3539" y="2437"/>
                  <a:pt x="2592" y="1490"/>
                  <a:pt x="1424" y="1490"/>
                </a:cubicBezTo>
                <a:cubicBezTo>
                  <a:pt x="931" y="1490"/>
                  <a:pt x="478" y="1659"/>
                  <a:pt x="118" y="1942"/>
                </a:cubicBezTo>
                <a:lnTo>
                  <a:pt x="116" y="1945"/>
                </a:lnTo>
                <a:lnTo>
                  <a:pt x="0" y="293"/>
                </a:lnTo>
                <a:lnTo>
                  <a:pt x="21" y="283"/>
                </a:lnTo>
                <a:cubicBezTo>
                  <a:pt x="452" y="101"/>
                  <a:pt x="926" y="0"/>
                  <a:pt x="1424" y="0"/>
                </a:cubicBezTo>
                <a:close/>
              </a:path>
            </a:pathLst>
          </a:custGeom>
          <a:gradFill>
            <a:gsLst>
              <a:gs pos="0">
                <a:schemeClr val="accent1">
                  <a:alpha val="20000"/>
                </a:schemeClr>
              </a:gs>
              <a:gs pos="100000">
                <a:schemeClr val="accent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06" name="副标题"/>
          <p:cNvSpPr txBox="1">
            <a:spLocks noGrp="1"/>
          </p:cNvSpPr>
          <p:nvPr>
            <p:ph type="body" idx="2" hasCustomPrompt="1"/>
            <p:custDataLst>
              <p:tags r:id="rId3"/>
            </p:custDataLst>
          </p:nvPr>
        </p:nvSpPr>
        <p:spPr>
          <a:xfrm>
            <a:off x="844550" y="3491865"/>
            <a:ext cx="1717040" cy="1440180"/>
          </a:xfrm>
          <a:prstGeom prst="rect">
            <a:avLst/>
          </a:prstGeom>
          <a:noFill/>
        </p:spPr>
        <p:txBody>
          <a:bodyPr vert="horz" wrap="square" lIns="144145" tIns="45720" rIns="91440" bIns="45720" rtlCol="0" anchor="t">
            <a:normAutofit/>
          </a:bodyPr>
          <a:lstStyle>
            <a:lvl1pPr marL="0" marR="0" lvl="0" algn="dist" defTabSz="914400" rtl="0" eaLnBrk="1" fontAlgn="auto" latinLnBrk="0" hangingPunct="1">
              <a:lnSpc>
                <a:spcPct val="100000"/>
              </a:lnSpc>
              <a:buClrTx/>
              <a:buSzTx/>
              <a:buFontTx/>
              <a:buNone/>
              <a:defRPr kumimoji="0" lang="en-US" altLang="zh-CN" sz="1800" b="0" i="0" u="none" strike="noStrike" kern="1200" cap="none" spc="0" normalizeH="0" baseline="0" noProof="1">
                <a:solidFill>
                  <a:schemeClr val="tx1">
                    <a:lumMod val="65000"/>
                    <a:lumOff val="35000"/>
                  </a:schemeClr>
                </a:solidFill>
                <a:latin typeface="+mj-ea"/>
                <a:ea typeface="+mj-ea"/>
                <a:cs typeface="微软雅黑" panose="020b0503020204020204" charset="-122"/>
                <a:sym typeface="+mn-ea"/>
              </a:defRPr>
            </a:lvl1pPr>
          </a:lstStyle>
          <a:p>
            <a:pPr lvl="0" algn="dist">
              <a:buClrTx/>
              <a:buSzTx/>
              <a:buFontTx/>
            </a:pPr>
            <a:r>
              <a:rPr err="1">
                <a:sym typeface="+mn-ea"/>
              </a:rPr>
              <a:t>编辑副标题</a:t>
            </a:r>
            <a:endParaRPr>
              <a:sym typeface="+mn-ea"/>
            </a:endParaRPr>
          </a:p>
        </p:txBody>
      </p:sp>
      <p:sp>
        <p:nvSpPr>
          <p:cNvPr id="1048708" name="标题"/>
          <p:cNvSpPr txBox="1">
            <a:spLocks noGrp="1"/>
          </p:cNvSpPr>
          <p:nvPr>
            <p:ph type="title" idx="1" hasCustomPrompt="1"/>
            <p:custDataLst>
              <p:tags r:id="rId4"/>
            </p:custDataLst>
          </p:nvPr>
        </p:nvSpPr>
        <p:spPr bwMode="auto">
          <a:xfrm>
            <a:off x="844550" y="1139825"/>
            <a:ext cx="2171065" cy="2350770"/>
          </a:xfrm>
          <a:prstGeom prst="rect">
            <a:avLst/>
          </a:prstGeom>
        </p:spPr>
        <p:txBody>
          <a:bodyPr wrap="square" lIns="91440" tIns="45720" rIns="91440" bIns="45720" rtlCol="0" anchor="b" anchorCtr="0">
            <a:normAutofit/>
          </a:bodyPr>
          <a:lstStyle>
            <a:lvl1pPr marL="0" marR="0" lvl="0" algn="l" defTabSz="914400" rtl="0" eaLnBrk="1" fontAlgn="auto" latinLnBrk="0" hangingPunct="1">
              <a:lnSpc>
                <a:spcPct val="100000"/>
              </a:lnSpc>
              <a:buClrTx/>
              <a:buSzTx/>
              <a:buFontTx/>
              <a:buNone/>
              <a:defRPr kumimoji="0" lang="zh-CN" altLang="en-US" sz="6000" b="1" i="0" u="none" strike="noStrike" kern="1200" cap="none" spc="400" normalizeH="0" baseline="0" noProof="1">
                <a:solidFill>
                  <a:schemeClr val="tx1">
                    <a:lumMod val="75000"/>
                    <a:lumOff val="25000"/>
                  </a:schemeClr>
                </a:solidFill>
                <a:latin typeface="+mj-ea"/>
                <a:ea typeface="+mj-ea"/>
                <a:cs typeface="微软雅黑" panose="020b0503020204020204" charset="-122"/>
                <a:sym typeface="+mn-ea"/>
              </a:defRPr>
            </a:lvl1pPr>
          </a:lstStyle>
          <a:p>
            <a:pPr lvl="0" algn="l">
              <a:buClrTx/>
              <a:buSzTx/>
              <a:buFontTx/>
            </a:pPr>
            <a:r>
              <a:rPr>
                <a:sym typeface="+mn-ea"/>
              </a:rPr>
              <a:t>标题</a:t>
            </a:r>
            <a:endParaRPr>
              <a:sym typeface="+mn-ea"/>
            </a:endParaRPr>
          </a:p>
        </p:txBody>
      </p:sp>
      <p:sp>
        <p:nvSpPr>
          <p:cNvPr id="1048710"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12"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14"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sp>
        <p:nvSpPr>
          <p:cNvPr id="1048716" name="任意多边形 8"/>
          <p:cNvSpPr/>
          <p:nvPr>
            <p:custDataLst>
              <p:tags r:id="rId1"/>
            </p:custDataLst>
          </p:nvPr>
        </p:nvSpPr>
        <p:spPr>
          <a:xfrm flipH="1">
            <a:off x="10045700" y="4570095"/>
            <a:ext cx="2159000" cy="2289175"/>
          </a:xfrm>
          <a:custGeom>
            <a:gdLst>
              <a:gd name="adj" fmla="val 21666"/>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1">
                  <a:alpha val="60000"/>
                </a:schemeClr>
              </a:gs>
              <a:gs pos="100000">
                <a:schemeClr val="accent1">
                  <a:alpha val="0"/>
                </a:schemeClr>
              </a:gs>
            </a:gsLst>
            <a:lin ang="44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718" name="椭圆 12"/>
          <p:cNvSpPr/>
          <p:nvPr>
            <p:custDataLst>
              <p:tags r:id="rId2"/>
            </p:custDataLst>
          </p:nvPr>
        </p:nvSpPr>
        <p:spPr>
          <a:xfrm>
            <a:off x="9127490" y="967740"/>
            <a:ext cx="685800" cy="685800"/>
          </a:xfrm>
          <a:prstGeom prst="ellipse">
            <a:avLst/>
          </a:prstGeom>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sym typeface="+mn-ea"/>
            </a:endParaRPr>
          </a:p>
        </p:txBody>
      </p:sp>
      <p:sp>
        <p:nvSpPr>
          <p:cNvPr id="1048720" name="椭圆 79"/>
          <p:cNvSpPr/>
          <p:nvPr>
            <p:custDataLst>
              <p:tags r:id="rId3"/>
            </p:custDataLst>
          </p:nvPr>
        </p:nvSpPr>
        <p:spPr>
          <a:xfrm>
            <a:off x="982345" y="1607820"/>
            <a:ext cx="2449195" cy="2449830"/>
          </a:xfrm>
          <a:prstGeom prst="ellipse">
            <a:avLst/>
          </a:prstGeom>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sym typeface="+mn-ea"/>
            </a:endParaRPr>
          </a:p>
        </p:txBody>
      </p:sp>
      <p:sp>
        <p:nvSpPr>
          <p:cNvPr id="1048722" name="椭圆 17"/>
          <p:cNvSpPr/>
          <p:nvPr>
            <p:custDataLst>
              <p:tags r:id="rId4"/>
            </p:custDataLst>
          </p:nvPr>
        </p:nvSpPr>
        <p:spPr>
          <a:xfrm>
            <a:off x="1117600" y="1723390"/>
            <a:ext cx="484505" cy="484505"/>
          </a:xfrm>
          <a:prstGeom prst="ellipse">
            <a:avLst/>
          </a:prstGeom>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97500" lnSpcReduction="100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sym typeface="+mn-ea"/>
            </a:endParaRPr>
          </a:p>
        </p:txBody>
      </p:sp>
      <p:sp>
        <p:nvSpPr>
          <p:cNvPr id="1048724" name="节编号"/>
          <p:cNvSpPr>
            <a:spLocks noGrp="1"/>
          </p:cNvSpPr>
          <p:nvPr>
            <p:ph type="body" idx="2" hasCustomPrompt="1"/>
            <p:custDataLst>
              <p:tags r:id="rId5"/>
            </p:custDataLst>
          </p:nvPr>
        </p:nvSpPr>
        <p:spPr>
          <a:xfrm>
            <a:off x="2389505" y="4144010"/>
            <a:ext cx="1917700" cy="488950"/>
          </a:xfrm>
          <a:prstGeom prst="roundRect">
            <a:avLst>
              <a:gd name="adj" fmla="val 24893"/>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zh-CN" altLang="en-US" sz="1800" b="1" i="0" u="none" strike="noStrike" kern="1200" cap="none" spc="100" normalizeH="0" baseline="0" noProof="1">
                <a:solidFill>
                  <a:schemeClr val="bg1"/>
                </a:solidFill>
                <a:latin typeface="+mn-lt"/>
                <a:ea typeface="+mn-ea"/>
                <a:cs typeface="微软雅黑" panose="020b0503020204020204" charset="-122"/>
                <a:sym typeface="+mn-ea"/>
              </a:defRPr>
            </a:lvl1pPr>
          </a:lstStyle>
          <a:p>
            <a:pPr lvl="0" algn="ctr">
              <a:buClrTx/>
              <a:buSzTx/>
              <a:buFontTx/>
            </a:pPr>
            <a:r>
              <a:rPr>
                <a:sym typeface="+mn-ea"/>
              </a:rPr>
              <a:t>编辑节编号</a:t>
            </a:r>
            <a:endParaRPr>
              <a:sym typeface="+mn-ea"/>
            </a:endParaRPr>
          </a:p>
        </p:txBody>
      </p:sp>
      <p:sp>
        <p:nvSpPr>
          <p:cNvPr id="1048726" name="标题"/>
          <p:cNvSpPr txBox="1">
            <a:spLocks noGrp="1"/>
          </p:cNvSpPr>
          <p:nvPr>
            <p:ph type="title" idx="1"/>
            <p:custDataLst>
              <p:tags r:id="rId6"/>
            </p:custDataLst>
          </p:nvPr>
        </p:nvSpPr>
        <p:spPr>
          <a:xfrm>
            <a:off x="2348230" y="1383030"/>
            <a:ext cx="8107680" cy="2045335"/>
          </a:xfrm>
          <a:prstGeom prst="rect">
            <a:avLst/>
          </a:prstGeom>
          <a:noFill/>
        </p:spPr>
        <p:txBody>
          <a:bodyPr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zh-CN" altLang="en-US" sz="4800" b="1" i="0" u="none" strike="noStrike" kern="1200" cap="none" spc="400" normalizeH="0" baseline="0" noProof="1">
                <a:solidFill>
                  <a:schemeClr val="tx1"/>
                </a:solidFill>
                <a:latin typeface="+mj-ea"/>
                <a:ea typeface="+mj-ea"/>
                <a:cs typeface="微软雅黑" panose="020b0503020204020204" charset="-122"/>
                <a:sym typeface="+mn-ea"/>
              </a:defRPr>
            </a:lvl1pPr>
          </a:lstStyle>
          <a:p>
            <a:pPr lvl="0" algn="l">
              <a:buClrTx/>
              <a:buSzTx/>
              <a:buFontTx/>
            </a:pPr>
            <a:r>
              <a:rPr>
                <a:sym typeface="+mn-ea"/>
              </a:rPr>
              <a:t>单击此处编辑母版标题样式</a:t>
            </a:r>
            <a:endParaRPr>
              <a:sym typeface="+mn-ea"/>
            </a:endParaRPr>
          </a:p>
        </p:txBody>
      </p:sp>
      <p:sp>
        <p:nvSpPr>
          <p:cNvPr id="1048728" name="日期占位符 3"/>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30" name="页脚占位符 4"/>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732" name="灯片编号占位符 5"/>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34" name="任意多边形 11"/>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36" name="正文"/>
          <p:cNvSpPr txBox="1">
            <a:spLocks noGrp="1"/>
          </p:cNvSpPr>
          <p:nvPr>
            <p:ph idx="4"/>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8" name="正文"/>
          <p:cNvSpPr txBox="1">
            <a:spLocks noGrp="1"/>
          </p:cNvSpPr>
          <p:nvPr>
            <p:ph idx="3"/>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800"/>
              </a:spcBef>
              <a:spcAft>
                <a:spcPct val="0"/>
              </a:spcAft>
            </a:pPr>
            <a:r>
              <a:rPr>
                <a:sym typeface="+mn-ea"/>
              </a:rPr>
              <a:t>单击此处编辑母版文本样式</a:t>
            </a:r>
            <a:endParaRPr>
              <a:sym typeface="+mn-ea"/>
            </a:endParaRPr>
          </a:p>
          <a:p>
            <a:pPr lvl="1">
              <a:spcBef>
                <a:spcPts val="1800"/>
              </a:spcBef>
              <a:spcAft>
                <a:spcPct val="0"/>
              </a:spcAft>
            </a:pPr>
            <a:r>
              <a:rPr>
                <a:sym typeface="+mn-ea"/>
              </a:rPr>
              <a:t>第二级</a:t>
            </a:r>
            <a:endParaRPr>
              <a:sym typeface="+mn-ea"/>
            </a:endParaRPr>
          </a:p>
          <a:p>
            <a:pPr lvl="2">
              <a:spcBef>
                <a:spcPts val="1800"/>
              </a:spcBef>
              <a:spcAft>
                <a:spcPct val="0"/>
              </a:spcAft>
            </a:pPr>
            <a:r>
              <a:rPr>
                <a:sym typeface="+mn-ea"/>
              </a:rPr>
              <a:t>第三级</a:t>
            </a:r>
            <a:endParaRPr>
              <a:sym typeface="+mn-ea"/>
            </a:endParaRPr>
          </a:p>
          <a:p>
            <a:pPr lvl="3">
              <a:spcBef>
                <a:spcPts val="1800"/>
              </a:spcBef>
              <a:spcAft>
                <a:spcPct val="0"/>
              </a:spcAft>
            </a:pPr>
            <a:r>
              <a:rPr>
                <a:sym typeface="+mn-ea"/>
              </a:rPr>
              <a:t>第四级</a:t>
            </a:r>
            <a:endParaRPr>
              <a:sym typeface="+mn-ea"/>
            </a:endParaRPr>
          </a:p>
          <a:p>
            <a:pPr lvl="4">
              <a:spcBef>
                <a:spcPts val="1800"/>
              </a:spcBef>
              <a:spcAft>
                <a:spcPct val="0"/>
              </a:spcAft>
            </a:pPr>
            <a:r>
              <a:rPr>
                <a:sym typeface="+mn-ea"/>
              </a:rPr>
              <a:t>第五级</a:t>
            </a:r>
            <a:endParaRPr>
              <a:sym typeface="+mn-ea"/>
            </a:endParaRPr>
          </a:p>
        </p:txBody>
      </p:sp>
      <p:sp>
        <p:nvSpPr>
          <p:cNvPr id="1048740" name="同心圆 8"/>
          <p:cNvSpPr/>
          <p:nvPr>
            <p:custDataLst>
              <p:tags r:id="rId4"/>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42" name="标题"/>
          <p:cNvSpPr txBox="1">
            <a:spLocks noGrp="1"/>
          </p:cNvSpPr>
          <p:nvPr>
            <p:ph type="title" idx="1"/>
            <p:custDataLst>
              <p:tags r:id="rId5"/>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46" name="页脚占位符 5"/>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748" name="灯片编号占位符 6"/>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50" name="任意多边形 15"/>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52" name="正文"/>
          <p:cNvSpPr txBox="1">
            <a:spLocks noGrp="1"/>
          </p:cNvSpPr>
          <p:nvPr>
            <p:ph idx="6"/>
            <p:custDataLst>
              <p:tags r:id="rId2"/>
            </p:custDataLst>
          </p:nvPr>
        </p:nvSpPr>
        <p:spPr>
          <a:xfrm>
            <a:off x="6235200" y="1854000"/>
            <a:ext cx="5342400" cy="43956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4" name="标题"/>
          <p:cNvSpPr txBox="1">
            <a:spLocks noGrp="1"/>
          </p:cNvSpPr>
          <p:nvPr>
            <p:ph type="title" idx="5"/>
            <p:custDataLst>
              <p:tags r:id="rId3"/>
            </p:custDataLst>
          </p:nvPr>
        </p:nvSpPr>
        <p:spPr>
          <a:xfrm>
            <a:off x="6235200" y="1418405"/>
            <a:ext cx="5342400" cy="420370"/>
          </a:xfrm>
          <a:prstGeom prst="rect">
            <a:avLst/>
          </a:prstGeom>
          <a:noFill/>
          <a:ln>
            <a:noFill/>
            <a:prstDash val="sysDash"/>
          </a:ln>
        </p:spPr>
        <p:txBody>
          <a:bodyPr wrap="square" rtlCol="0">
            <a:sp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微软雅黑" panose="020b0503020204020204"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4"/>
            </p:custDataLst>
          </p:nvPr>
        </p:nvSpPr>
        <p:spPr>
          <a:xfrm>
            <a:off x="608400" y="1854000"/>
            <a:ext cx="5342400" cy="43956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8" name="标题"/>
          <p:cNvSpPr txBox="1">
            <a:spLocks noGrp="1"/>
          </p:cNvSpPr>
          <p:nvPr>
            <p:ph type="title" idx="3"/>
            <p:custDataLst>
              <p:tags r:id="rId5"/>
            </p:custDataLst>
          </p:nvPr>
        </p:nvSpPr>
        <p:spPr>
          <a:xfrm>
            <a:off x="608400" y="1419070"/>
            <a:ext cx="5342400" cy="420370"/>
          </a:xfrm>
          <a:prstGeom prst="rect">
            <a:avLst/>
          </a:prstGeom>
          <a:noFill/>
          <a:ln>
            <a:noFill/>
            <a:prstDash val="sysDash"/>
          </a:ln>
        </p:spPr>
        <p:txBody>
          <a:bodyPr wrap="square" rtlCol="0">
            <a:sp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微软雅黑" panose="020b0503020204020204" charset="-122"/>
              </a:defRPr>
            </a:lvl1pPr>
          </a:lstStyle>
          <a:p>
            <a:pPr lvl="0"/>
            <a:r>
              <a:rPr>
                <a:sym typeface="+mn-ea"/>
              </a:rPr>
              <a:t>单击此处编辑母版标题样式</a:t>
            </a:r>
            <a:endParaRPr>
              <a:sym typeface="+mn-ea"/>
            </a:endParaRPr>
          </a:p>
        </p:txBody>
      </p:sp>
      <p:sp>
        <p:nvSpPr>
          <p:cNvPr id="1048760" name="同心圆 10"/>
          <p:cNvSpPr/>
          <p:nvPr>
            <p:custDataLst>
              <p:tags r:id="rId6"/>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62" name="标题"/>
          <p:cNvSpPr txBox="1">
            <a:spLocks noGrp="1"/>
          </p:cNvSpPr>
          <p:nvPr>
            <p:ph type="title" idx="1"/>
            <p:custDataLst>
              <p:tags r:id="rId7"/>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64" name="日期占位符 6"/>
          <p:cNvSpPr>
            <a:spLocks noGrp="1"/>
          </p:cNvSpPr>
          <p:nvPr>
            <p:ph type="dt" sz="half" idx="10"/>
            <p:custDataLst>
              <p:tags r:id="rId8"/>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66" name="页脚占位符 7"/>
          <p:cNvSpPr>
            <a:spLocks noGrp="1"/>
          </p:cNvSpPr>
          <p:nvPr>
            <p:ph type="ftr" sz="quarter" idx="11"/>
            <p:custDataLst>
              <p:tags r:id="rId9"/>
            </p:custDataLst>
          </p:nvPr>
        </p:nvSpPr>
        <p:spPr>
          <a:xfrm>
            <a:off x="4116000" y="6314400"/>
            <a:ext cx="3960000" cy="316800"/>
          </a:xfrm>
        </p:spPr>
        <p:txBody>
          <a:bodyPr/>
          <a:lstStyle/>
          <a:p>
            <a:endParaRPr lang="zh-CN" altLang="en-US"/>
          </a:p>
        </p:txBody>
      </p:sp>
      <p:sp>
        <p:nvSpPr>
          <p:cNvPr id="1048768" name="灯片编号占位符 8"/>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70" name="任意多边形 7"/>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72" name="同心圆 6"/>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74" name="标题"/>
          <p:cNvSpPr txBox="1">
            <a:spLocks noGrp="1"/>
          </p:cNvSpPr>
          <p:nvPr>
            <p:ph type="title" idx="1"/>
            <p:custDataLst>
              <p:tags r:id="rId3"/>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78" name="页脚占位符 3"/>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80" name="灯片编号占位符 4"/>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782" name="任意多边形 7"/>
          <p:cNvSpPr/>
          <p:nvPr>
            <p:custDataLst>
              <p:tags r:id="rId1"/>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84"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86"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048788" name="页脚占位符 2"/>
          <p:cNvSpPr>
            <a:spLocks noGrp="1"/>
          </p:cNvSpPr>
          <p:nvPr>
            <p:ph type="ftr" sz="quarter" idx="11"/>
            <p:custDataLst>
              <p:tags r:id="rId4"/>
            </p:custDataLst>
          </p:nvPr>
        </p:nvSpPr>
        <p:spPr/>
        <p:txBody>
          <a:bodyPr/>
          <a:lstStyle/>
          <a:p>
            <a:endParaRPr lang="zh-CN" altLang="en-US"/>
          </a:p>
        </p:txBody>
      </p:sp>
      <p:sp>
        <p:nvSpPr>
          <p:cNvPr id="1048790"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792"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94" name="任意多边形 7"/>
          <p:cNvSpPr/>
          <p:nvPr>
            <p:custDataLst>
              <p:tags r:id="rId2"/>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796" name="正文"/>
          <p:cNvSpPr txBox="1">
            <a:spLocks noGrp="1"/>
          </p:cNvSpPr>
          <p:nvPr>
            <p:ph idx="1"/>
            <p:custDataLst>
              <p:tags r:id="rId3"/>
            </p:custDataLst>
          </p:nvPr>
        </p:nvSpPr>
        <p:spPr>
          <a:xfrm>
            <a:off x="608330" y="396240"/>
            <a:ext cx="10968990" cy="5860415"/>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lumMod val="50000"/>
                    <a:lumOff val="50000"/>
                  </a:schemeClr>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8"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800"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802"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sp>
        <p:nvSpPr>
          <p:cNvPr id="1048804"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806" name="任意多边形 7"/>
          <p:cNvSpPr/>
          <p:nvPr>
            <p:custDataLst>
              <p:tags r:id="rId2"/>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1048808" name="副标题"/>
          <p:cNvSpPr txBox="1">
            <a:spLocks noGrp="1"/>
          </p:cNvSpPr>
          <p:nvPr>
            <p:ph type="body" idx="2" hasCustomPrompt="1"/>
            <p:custDataLst>
              <p:tags r:id="rId3"/>
            </p:custDataLst>
          </p:nvPr>
        </p:nvSpPr>
        <p:spPr>
          <a:xfrm>
            <a:off x="646430" y="1037590"/>
            <a:ext cx="10930890" cy="4762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lumMod val="75000"/>
                    <a:lumOff val="25000"/>
                  </a:schemeClr>
                </a:solidFill>
                <a:latin typeface="+mj-ea"/>
                <a:ea typeface="+mj-ea"/>
                <a:cs typeface="微软雅黑" panose="020b0503020204020204" charset="-122"/>
              </a:defRPr>
            </a:lvl1pPr>
          </a:lstStyle>
          <a:p>
            <a:pPr lvl="0" algn="l"/>
            <a:r>
              <a:rPr>
                <a:sym typeface="+mn-ea"/>
              </a:rPr>
              <a:t>单击此处编辑母版副标题样式</a:t>
            </a:r>
            <a:endParaRPr>
              <a:sym typeface="+mn-ea"/>
            </a:endParaRPr>
          </a:p>
        </p:txBody>
      </p:sp>
      <p:sp>
        <p:nvSpPr>
          <p:cNvPr id="1048810" name="标题"/>
          <p:cNvSpPr txBox="1">
            <a:spLocks noGrp="1"/>
          </p:cNvSpPr>
          <p:nvPr>
            <p:ph type="title" idx="1"/>
            <p:custDataLst>
              <p:tags r:id="rId4"/>
            </p:custDataLst>
          </p:nvPr>
        </p:nvSpPr>
        <p:spPr>
          <a:xfrm>
            <a:off x="646430" y="396240"/>
            <a:ext cx="10930890" cy="644525"/>
          </a:xfrm>
          <a:prstGeom prst="rect">
            <a:avLst/>
          </a:prstGeom>
          <a:noFill/>
          <a:ln>
            <a:noFill/>
            <a:prstDash val="sysDash"/>
          </a:ln>
        </p:spPr>
        <p:txBody>
          <a:bodyPr wrap="square" bIns="0" rtlCol="0" anchor="b"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812"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814"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816"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sp>
        <p:nvSpPr>
          <p:cNvPr id="1048818" name="任意多边形 10"/>
          <p:cNvSpPr/>
          <p:nvPr>
            <p:custDataLst>
              <p:tags r:id="rId1"/>
            </p:custDataLst>
          </p:nvPr>
        </p:nvSpPr>
        <p:spPr>
          <a:xfrm rot="10800000" flipV="1">
            <a:off x="-635" y="31750"/>
            <a:ext cx="3339465" cy="3338195"/>
          </a:xfrm>
          <a:custGeom>
            <a:gdLst>
              <a:gd name="adj" fmla="val 13398"/>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820" name="任意多边形 9"/>
          <p:cNvSpPr/>
          <p:nvPr>
            <p:custDataLst>
              <p:tags r:id="rId2"/>
            </p:custDataLst>
          </p:nvPr>
        </p:nvSpPr>
        <p:spPr>
          <a:xfrm rot="10800000" flipV="1">
            <a:off x="-635" y="1377315"/>
            <a:ext cx="2001520" cy="3781425"/>
          </a:xfrm>
          <a:custGeom>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微软雅黑" panose="020b0503020204020204" charset="-122"/>
            </a:endParaRPr>
          </a:p>
        </p:txBody>
      </p:sp>
      <p:sp>
        <p:nvSpPr>
          <p:cNvPr id="1048822" name="任意多边形 8"/>
          <p:cNvSpPr/>
          <p:nvPr>
            <p:custDataLst>
              <p:tags r:id="rId3"/>
            </p:custDataLst>
          </p:nvPr>
        </p:nvSpPr>
        <p:spPr>
          <a:xfrm flipH="1">
            <a:off x="10045700" y="4578350"/>
            <a:ext cx="2159000" cy="2289175"/>
          </a:xfrm>
          <a:custGeom>
            <a:gdLst>
              <a:gd name="adj" fmla="val 21666"/>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048824" name="标题"/>
          <p:cNvSpPr txBox="1">
            <a:spLocks noGrp="1"/>
          </p:cNvSpPr>
          <p:nvPr>
            <p:ph type="title" idx="2" hasCustomPrompt="1"/>
            <p:custDataLst>
              <p:tags r:id="rId4"/>
            </p:custDataLst>
          </p:nvPr>
        </p:nvSpPr>
        <p:spPr>
          <a:xfrm>
            <a:off x="3641090" y="1520825"/>
            <a:ext cx="6866890" cy="2146300"/>
          </a:xfrm>
          <a:prstGeom prst="rect">
            <a:avLst/>
          </a:prstGeom>
          <a:noFill/>
        </p:spPr>
        <p:txBody>
          <a:bodyPr wrap="square" lIns="91440" tIns="45720" rIns="71755" bIns="45720" rtlCol="0" anchor="b" anchorCtr="0">
            <a:normAutofit/>
          </a:bodyPr>
          <a:lstStyle>
            <a:lvl1pPr marL="0" marR="0" lvl="0" algn="r" defTabSz="914400" rtl="0" eaLnBrk="1" fontAlgn="auto" latinLnBrk="0" hangingPunct="1">
              <a:lnSpc>
                <a:spcPct val="100000"/>
              </a:lnSpc>
              <a:buClrTx/>
              <a:buSzTx/>
              <a:buFontTx/>
              <a:buNone/>
              <a:defRPr kumimoji="0" lang="zh-CN" altLang="en-US" sz="6600" b="1" i="0" u="none" strike="noStrike" kern="1200" cap="none" spc="0" normalizeH="0" baseline="0" noProof="1">
                <a:solidFill>
                  <a:srgbClr val="333333"/>
                </a:solidFill>
                <a:latin typeface="+mj-ea"/>
                <a:ea typeface="+mj-ea"/>
                <a:cs typeface="微软雅黑" panose="020b0503020204020204" charset="-122"/>
                <a:sym typeface="+mn-ea"/>
              </a:defRPr>
            </a:lvl1pPr>
          </a:lstStyle>
          <a:p>
            <a:pPr lvl="0" algn="r">
              <a:buClrTx/>
              <a:buSzTx/>
              <a:buFontTx/>
            </a:pPr>
            <a:r>
              <a:rPr>
                <a:sym typeface="+mn-ea"/>
              </a:rPr>
              <a:t>单击编辑标题</a:t>
            </a:r>
            <a:endParaRPr>
              <a:sym typeface="+mn-ea"/>
            </a:endParaRPr>
          </a:p>
        </p:txBody>
      </p:sp>
      <p:sp>
        <p:nvSpPr>
          <p:cNvPr id="1048826" name="署名"/>
          <p:cNvSpPr>
            <a:spLocks noGrp="1"/>
          </p:cNvSpPr>
          <p:nvPr>
            <p:ph type="body" idx="1" hasCustomPrompt="1"/>
            <p:custDataLst>
              <p:tags r:id="rId5"/>
            </p:custDataLst>
          </p:nvPr>
        </p:nvSpPr>
        <p:spPr>
          <a:xfrm>
            <a:off x="8479790" y="410972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zh-CN" altLang="en-US" sz="1600" b="1" i="0" u="none" strike="noStrike" kern="1200" cap="none" spc="0" normalizeH="0" baseline="0" noProof="1">
                <a:solidFill>
                  <a:schemeClr val="lt1">
                    <a:lumMod val="100000"/>
                  </a:schemeClr>
                </a:solidFill>
                <a:latin typeface="+mn-lt"/>
                <a:ea typeface="+mn-ea"/>
                <a:cs typeface="微软雅黑" panose="020b0503020204020204" charset="-122"/>
                <a:sym typeface="+mn-ea"/>
              </a:defRPr>
            </a:lvl1pPr>
          </a:lstStyle>
          <a:p>
            <a:pPr lvl="0" algn="ctr">
              <a:buClrTx/>
              <a:buSzTx/>
              <a:buFontTx/>
            </a:pPr>
            <a:r>
              <a:rPr>
                <a:sym typeface="+mn-ea"/>
              </a:rPr>
              <a:t>单击此处编辑文本</a:t>
            </a:r>
            <a:endParaRPr>
              <a:sym typeface="+mn-ea"/>
            </a:endParaRPr>
          </a:p>
        </p:txBody>
      </p:sp>
      <p:sp>
        <p:nvSpPr>
          <p:cNvPr id="1048828" name="日期占位符 3"/>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830" name="页脚占位符 4"/>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832" name="灯片编号占位符 5"/>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83.xml" /><Relationship Id="rId13" Type="http://schemas.openxmlformats.org/officeDocument/2006/relationships/tags" Target="../tags/tag84.xml" /><Relationship Id="rId14" Type="http://schemas.openxmlformats.org/officeDocument/2006/relationships/tags" Target="../tags/tag85.xml" /><Relationship Id="rId15" Type="http://schemas.openxmlformats.org/officeDocument/2006/relationships/tags" Target="../tags/tag86.xml" /><Relationship Id="rId16" Type="http://schemas.openxmlformats.org/officeDocument/2006/relationships/tags" Target="../tags/tag87.xml" /><Relationship Id="rId17" Type="http://schemas.openxmlformats.org/officeDocument/2006/relationships/tags" Target="../tags/tag88.xml" /><Relationship Id="rId18" Type="http://schemas.openxmlformats.org/officeDocument/2006/relationships/tags" Target="../tags/tag89.xml" /><Relationship Id="rId19" Type="http://schemas.openxmlformats.org/officeDocument/2006/relationships/tags" Target="../tags/tag90.xml" /><Relationship Id="rId2" Type="http://schemas.openxmlformats.org/officeDocument/2006/relationships/slideLayout" Target="../slideLayouts/slideLayout13.xml" /><Relationship Id="rId20" Type="http://schemas.openxmlformats.org/officeDocument/2006/relationships/tags" Target="../tags/tag91.xml"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sp>
        <p:nvSpPr>
          <p:cNvPr id="1048654" name="任意多边形 7"/>
          <p:cNvSpPr/>
          <p:nvPr>
            <p:custDataLst>
              <p:tags r:id="rId12"/>
            </p:custDataLst>
          </p:nvPr>
        </p:nvSpPr>
        <p:spPr>
          <a:xfrm rot="16440000">
            <a:off x="6682740" y="1586230"/>
            <a:ext cx="5788025" cy="5101590"/>
          </a:xfrm>
          <a:custGeom>
            <a:gdLst>
              <a:gd name="adj" fmla="val 20669"/>
              <a:gd name="a" fmla="pin 0 adj 50000"/>
              <a:gd name="dr" fmla="*/ ss a 100000"/>
              <a:gd name="iwd2" fmla="+- wd2 0 dr"/>
              <a:gd name="ihd2" fmla="+- hd2 0 dr"/>
              <a:gd name="idx" fmla="cos wd2 2700000"/>
              <a:gd name="idy" fmla="sin hd2 2700000"/>
              <a:gd name="il" fmla="+- hc 0 hd2"/>
              <a:gd name="ir" fmla="+- hc hd2 0"/>
              <a:gd name="it" fmla="+- vc 0 iwd2"/>
              <a:gd name="ib" fmla="+- vc iwd2 0"/>
            </a:gdLst>
            <a:cxnLst>
              <a:cxn ang="3">
                <a:pos x="hc" y="t"/>
              </a:cxn>
              <a:cxn ang="3">
                <a:pos x="hd2" y="idx"/>
              </a:cxn>
              <a:cxn ang="cd2">
                <a:pos x="l" y="vc"/>
              </a:cxn>
              <a:cxn ang="cd4">
                <a:pos x="hd2" y="idy"/>
              </a:cxn>
              <a:cxn ang="cd4">
                <a:pos x="hc" y="b"/>
              </a:cxn>
              <a:cxn ang="cd4">
                <a:pos x="ihd2" y="idy"/>
              </a:cxn>
              <a:cxn ang="0">
                <a:pos x="r" y="vc"/>
              </a:cxn>
              <a:cxn ang="3">
                <a:pos x="ihd2" y="idx"/>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latin typeface="微软雅黑"/>
              <a:cs typeface="微软雅黑" panose="020b0503020204020204" charset="-122"/>
              <a:sym typeface="+mn-ea"/>
            </a:endParaRPr>
          </a:p>
        </p:txBody>
      </p:sp>
      <p:sp>
        <p:nvSpPr>
          <p:cNvPr id="1048656" name="同心圆 6"/>
          <p:cNvSpPr/>
          <p:nvPr>
            <p:custDataLst>
              <p:tags r:id="rId13"/>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latin typeface="微软雅黑"/>
              <a:cs typeface="微软雅黑" panose="020b0503020204020204" charset="-122"/>
              <a:sym typeface="+mn-ea"/>
            </a:endParaRPr>
          </a:p>
        </p:txBody>
      </p:sp>
      <p:sp>
        <p:nvSpPr>
          <p:cNvPr id="1048658" name="日期占位符 9"/>
          <p:cNvSpPr>
            <a:spLocks noGrp="1"/>
          </p:cNvSpPr>
          <p:nvPr>
            <p:ph type="dt" sz="half" idx="10"/>
            <p:custDataLst>
              <p:tags r:id="rId14"/>
            </p:custDataLst>
          </p:nvPr>
        </p:nvSpPr>
        <p:spPr>
          <a:xfrm>
            <a:off x="612000" y="6314400"/>
            <a:ext cx="2700000" cy="316800"/>
          </a:xfrm>
        </p:spPr>
        <p:txBody>
          <a:bodyPr/>
          <a:lstStyle>
            <a:defPPr>
              <a:defRPr lang="zh-CN"/>
            </a:defPPr>
            <a:lvl1pPr marL="0" algn="l" defTabSz="914400" rtl="0" eaLnBrk="1" latinLnBrk="0" hangingPunct="1">
              <a:defRPr sz="1800" kern="1200">
                <a:solidFill>
                  <a:schemeClr val="tx1"/>
                </a:solidFill>
                <a:latin typeface="微软雅黑"/>
                <a:ea typeface="+mn-ea"/>
                <a:cs typeface="微软雅黑" panose="020b050302020402020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1048660" name="页脚占位符 10"/>
          <p:cNvSpPr>
            <a:spLocks noGrp="1"/>
          </p:cNvSpPr>
          <p:nvPr>
            <p:ph type="ftr" sz="quarter" idx="11"/>
            <p:custDataLst>
              <p:tags r:id="rId15"/>
            </p:custDataLst>
          </p:nvPr>
        </p:nvSpPr>
        <p:spPr>
          <a:xfrm>
            <a:off x="4116000" y="6314400"/>
            <a:ext cx="3960000" cy="316800"/>
          </a:xfrm>
        </p:spPr>
        <p:txBody>
          <a:bodyPr/>
          <a:lstStyle>
            <a:defPPr>
              <a:defRPr lang="zh-CN"/>
            </a:defPPr>
            <a:lvl1pPr marL="0" algn="l" defTabSz="914400" rtl="0" eaLnBrk="1" latinLnBrk="0" hangingPunct="1">
              <a:defRPr sz="1800" kern="1200">
                <a:solidFill>
                  <a:schemeClr val="tx1"/>
                </a:solidFill>
                <a:latin typeface="微软雅黑"/>
                <a:ea typeface="+mn-ea"/>
                <a:cs typeface="微软雅黑" panose="020b050302020402020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2" name="灯片编号占位符 11"/>
          <p:cNvSpPr>
            <a:spLocks noGrp="1"/>
          </p:cNvSpPr>
          <p:nvPr>
            <p:ph type="sldNum" sz="quarter" idx="12"/>
            <p:custDataLst>
              <p:tags r:id="rId16"/>
            </p:custDataLst>
          </p:nvPr>
        </p:nvSpPr>
        <p:spPr>
          <a:xfrm>
            <a:off x="8877600" y="6314400"/>
            <a:ext cx="2700000" cy="316800"/>
          </a:xfrm>
        </p:spPr>
        <p:txBody>
          <a:bodyPr/>
          <a:lstStyle>
            <a:defPPr>
              <a:defRPr lang="zh-CN"/>
            </a:defPPr>
            <a:lvl1pPr marL="0" algn="l" defTabSz="914400" rtl="0" eaLnBrk="1" latinLnBrk="0" hangingPunct="1">
              <a:defRPr sz="1800" kern="1200">
                <a:solidFill>
                  <a:schemeClr val="tx1"/>
                </a:solidFill>
                <a:latin typeface="微软雅黑"/>
                <a:ea typeface="+mn-ea"/>
                <a:cs typeface="微软雅黑" panose="020b050302020402020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
            </a:fld>
            <a:endParaRPr lang="zh-CN" altLang="en-US"/>
          </a:p>
        </p:txBody>
      </p:sp>
      <p:sp>
        <p:nvSpPr>
          <p:cNvPr id="1048664" name="标题占位符 1"/>
          <p:cNvSpPr>
            <a:spLocks noGrp="1"/>
          </p:cNvSpPr>
          <p:nvPr>
            <p:ph type="title"/>
            <p:custDataLst>
              <p:tags r:id="rId17"/>
            </p:custDataLst>
          </p:nvPr>
        </p:nvSpPr>
        <p:spPr>
          <a:xfrm>
            <a:off x="838200" y="365125"/>
            <a:ext cx="10515600" cy="675539"/>
          </a:xfrm>
          <a:prstGeom prst="rect">
            <a:avLst/>
          </a:prstGeom>
          <a:noFill/>
          <a:ln>
            <a:noFill/>
            <a:prstDash val="sysDash"/>
          </a:ln>
        </p:spPr>
        <p:txBody>
          <a:bodyPr vert="horz" wrap="square" lIns="91440" tIns="45720" rIns="91440" bIns="0" rtlCol="0" anchor="b" anchorCtr="0">
            <a:normAutofit/>
          </a:bodyPr>
          <a:lstStyle/>
          <a:p>
            <a:pPr marL="0" marR="0" lvl="0">
              <a:buClrTx/>
              <a:buSzTx/>
              <a:buFontTx/>
            </a:pPr>
            <a:r>
              <a:rPr lang="zh-CN" altLang="en-US"/>
              <a:t>单击此处编辑母版标题样式</a:t>
            </a:r>
            <a:endParaRPr lang="zh-CN" altLang="en-US"/>
          </a:p>
        </p:txBody>
      </p:sp>
      <p:sp>
        <p:nvSpPr>
          <p:cNvPr id="1048666" name="文本占位符 2"/>
          <p:cNvSpPr>
            <a:spLocks noGrp="1"/>
          </p:cNvSpPr>
          <p:nvPr>
            <p:ph type="body" idx="1"/>
            <p:custDataLst>
              <p:tags r:id="rId18"/>
            </p:custDataLst>
          </p:nvPr>
        </p:nvSpPr>
        <p:spPr>
          <a:xfrm>
            <a:off x="838200" y="1247573"/>
            <a:ext cx="10515600" cy="4929390"/>
          </a:xfrm>
          <a:prstGeom prst="rect">
            <a:avLst/>
          </a:prstGeom>
          <a:ln>
            <a:noFill/>
            <a:prstDash val="sysDash"/>
          </a:ln>
        </p:spPr>
        <p:txBody>
          <a:bodyPr vert="horz" lIns="90000" tIns="46800" rIns="90000" bIns="46800" rtlCol="0">
            <a:normAutofit/>
          </a:bodyPr>
          <a:lstStyle/>
          <a:p>
            <a:pPr marR="0" lvl="0">
              <a:spcBef>
                <a:spcPts val="1200"/>
              </a:spcBef>
              <a:spcAft>
                <a:spcPct val="0"/>
              </a:spcAft>
              <a:buClr>
                <a:srgbClr val="E8898D"/>
              </a:buClr>
              <a:buSzTx/>
            </a:pPr>
            <a:r>
              <a:rPr lang="zh-CN" altLang="en-US"/>
              <a:t>单击此处编辑母版文本样式</a:t>
            </a:r>
            <a:endParaRPr lang="zh-CN" altLang="en-US"/>
          </a:p>
          <a:p>
            <a:pPr marL="449580" marR="0" lvl="1" indent="-231775">
              <a:tabLst>
                <a:tab pos="1609725"/>
              </a:tabLst>
            </a:pPr>
            <a:r>
              <a:rPr lang="zh-CN" altLang="en-US"/>
              <a:t>二级</a:t>
            </a:r>
            <a:endParaRPr lang="zh-CN" altLang="en-US"/>
          </a:p>
          <a:p>
            <a:pPr marL="719455" marR="0" lvl="2" indent="-276225"/>
            <a:r>
              <a:rPr lang="zh-CN" altLang="en-US"/>
              <a:t>三级</a:t>
            </a:r>
            <a:endParaRPr lang="zh-CN" altLang="en-US"/>
          </a:p>
          <a:p>
            <a:pPr marL="987425" marR="0" lvl="3" indent="-262255">
              <a:tabLst>
                <a:tab pos="899795"/>
              </a:tabLst>
            </a:pPr>
            <a:r>
              <a:rPr lang="zh-CN" altLang="en-US"/>
              <a:t>四级</a:t>
            </a:r>
            <a:endParaRPr lang="zh-CN" altLang="en-US"/>
          </a:p>
          <a:p>
            <a:pPr marL="1256030" marR="0" lvl="4" indent="-262255"/>
            <a:r>
              <a:rPr lang="zh-CN" altLang="en-US"/>
              <a:t>五级</a:t>
            </a:r>
            <a:endParaRPr lang="zh-CN" altLang="en-US"/>
          </a:p>
        </p:txBody>
      </p:sp>
      <p:sp>
        <p:nvSpPr>
          <p:cNvPr id="1048668" name="KSO_TEMPLATE" hidden="1"/>
          <p:cNvSpPr/>
          <p:nvPr userDrawn="1">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ustDataLst>
      <p:tags r:id="rId20"/>
    </p:custDataLst>
  </p:cSld>
  <p:clrMap bg1="lt1" tx1="dk1" bg2="lt2" tx2="dk2" accent1="accent1" accent2="accent2" accent3="accent3" accent4="accent4" accent5="accent5" accent6="accent6" hlink="hlink" folHlink="folHlink"/>
  <p:sldLayoutIdLst>
    <p:sldLayoutId id="2147483660" r:id="rId1"/>
    <p:sldLayoutId id="2147492477" r:id="rId2"/>
    <p:sldLayoutId id="2147492478" r:id="rId3"/>
    <p:sldLayoutId id="2147492479" r:id="rId4"/>
    <p:sldLayoutId id="2147492480" r:id="rId5"/>
    <p:sldLayoutId id="2147492481" r:id="rId6"/>
    <p:sldLayoutId id="2147492482" r:id="rId7"/>
    <p:sldLayoutId id="2147492483" r:id="rId8"/>
    <p:sldLayoutId id="2147492484" r:id="rId9"/>
    <p:sldLayoutId id="2147492485" r:id="rId10"/>
    <p:sldLayoutId id="2147492486" r:id="rId11"/>
  </p:sldLayoutIdLst>
  <mc:AlternateContent>
    <mc:Choice xmlns:p14="http://schemas.microsoft.com/office/powerpoint/2010/main" Requires="p14">
      <p:transition spd="slow" p14:dur="1500">
        <p:random/>
      </p:transition>
    </mc:Choice>
    <mc:Fallback>
      <p:transition spd="slow">
        <p:random/>
      </p:transition>
    </mc:Fallback>
  </mc:AlternateContent>
  <p:timing/>
  <p:txStyles>
    <p:titleStyle>
      <a:lvl1pPr algn="l" defTabSz="914400" rtl="0" eaLnBrk="1" fontAlgn="auto" latinLnBrk="0" hangingPunct="1">
        <a:lnSpc>
          <a:spcPct val="100000"/>
        </a:lnSpc>
        <a:spcBef>
          <a:spcPct val="0"/>
        </a:spcBef>
        <a:buNone/>
        <a:defRPr kumimoji="0" lang="zh-CN" altLang="en-US" sz="3200" b="1" i="0" u="none" strike="noStrike" kern="1200" cap="none" spc="300" normalizeH="0" baseline="0" smtClean="0">
          <a:ln>
            <a:noFill/>
            <a:prstDash val="sysDot"/>
          </a:ln>
          <a:solidFill>
            <a:schemeClr val="tx1">
              <a:lumMod val="85000"/>
              <a:lumOff val="15000"/>
            </a:schemeClr>
          </a:solidFill>
          <a:latin typeface="+mn-ea"/>
          <a:ea typeface="+mn-ea"/>
          <a:cs typeface="微软雅黑" panose="020b0503020204020204" charset="-122"/>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800" b="0" i="0" u="none" strike="noStrike" kern="1200" cap="none" spc="150" normalizeH="0" baseline="0" smtClean="0">
          <a:ln>
            <a:noFill/>
            <a:prstDash val="sysDot"/>
          </a:ln>
          <a:solidFill>
            <a:schemeClr val="tx1">
              <a:lumMod val="75000"/>
              <a:lumOff val="25000"/>
            </a:schemeClr>
          </a:solidFill>
          <a:latin typeface="+mn-ea"/>
          <a:ea typeface="+mn-ea"/>
          <a:cs typeface="微软雅黑" panose="020b0503020204020204" charset="-122"/>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kumimoji="0" lang="zh-CN" altLang="en-US" sz="1600" b="0" i="0" u="none" strike="noStrike" kern="1200" cap="none" spc="150" normalizeH="0" baseline="0" smtClean="0">
          <a:ln>
            <a:noFill/>
            <a:prstDash val="sysDot"/>
          </a:ln>
          <a:solidFill>
            <a:schemeClr val="tx1">
              <a:lumMod val="50000"/>
              <a:lumOff val="50000"/>
            </a:schemeClr>
          </a:solidFill>
          <a:latin typeface="+mn-ea"/>
          <a:ea typeface="+mn-ea"/>
          <a:cs typeface="微软雅黑" panose="020b0503020204020204" charset="-122"/>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kumimoji="0" lang="zh-CN" altLang="en-US" sz="1600" b="0" i="0" u="none" strike="noStrike" kern="1200" cap="none" spc="150" normalizeH="0" baseline="0" smtClean="0">
          <a:ln>
            <a:noFill/>
            <a:prstDash val="sysDot"/>
          </a:ln>
          <a:solidFill>
            <a:schemeClr val="tx1">
              <a:lumMod val="50000"/>
              <a:lumOff val="50000"/>
            </a:schemeClr>
          </a:solidFill>
          <a:latin typeface="+mn-ea"/>
          <a:ea typeface="+mn-ea"/>
          <a:cs typeface="微软雅黑" panose="020b0503020204020204"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smtClean="0">
          <a:ln>
            <a:noFill/>
            <a:prstDash val="sysDot"/>
          </a:ln>
          <a:solidFill>
            <a:schemeClr val="tx1">
              <a:lumMod val="50000"/>
              <a:lumOff val="50000"/>
            </a:schemeClr>
          </a:solidFill>
          <a:latin typeface="+mn-ea"/>
          <a:ea typeface="+mn-ea"/>
          <a:cs typeface="微软雅黑" panose="020b0503020204020204" charset="-122"/>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kumimoji="0" lang="zh-CN" altLang="en-US" sz="1400" b="0" i="0" u="none" strike="noStrike" kern="1200" cap="none" spc="150" normalizeH="0" baseline="0" smtClean="0">
          <a:ln>
            <a:noFill/>
            <a:prstDash val="sysDot"/>
          </a:ln>
          <a:solidFill>
            <a:schemeClr val="tx1">
              <a:lumMod val="50000"/>
              <a:lumOff val="50000"/>
            </a:schemeClr>
          </a:solidFill>
          <a:latin typeface="+mn-ea"/>
          <a:ea typeface="+mn-ea"/>
          <a:cs typeface="微软雅黑" panose="020b0503020204020204"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92.xml" /><Relationship Id="rId4" Type="http://schemas.openxmlformats.org/officeDocument/2006/relationships/tags" Target="../tags/tag93.xml" /><Relationship Id="rId5" Type="http://schemas.openxmlformats.org/officeDocument/2006/relationships/tags" Target="../tags/tag94.xml" /><Relationship Id="rId6" Type="http://schemas.openxmlformats.org/officeDocument/2006/relationships/tags" Target="../tags/tag9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03.xml" /><Relationship Id="rId11" Type="http://schemas.openxmlformats.org/officeDocument/2006/relationships/tags" Target="../tags/tag104.xml" /><Relationship Id="rId12" Type="http://schemas.openxmlformats.org/officeDocument/2006/relationships/tags" Target="../tags/tag105.xml" /><Relationship Id="rId13" Type="http://schemas.openxmlformats.org/officeDocument/2006/relationships/tags" Target="../tags/tag106.xml" /><Relationship Id="rId14" Type="http://schemas.openxmlformats.org/officeDocument/2006/relationships/tags" Target="../tags/tag107.xml" /><Relationship Id="rId15" Type="http://schemas.openxmlformats.org/officeDocument/2006/relationships/tags" Target="../tags/tag108.xml" /><Relationship Id="rId16" Type="http://schemas.openxmlformats.org/officeDocument/2006/relationships/tags" Target="../tags/tag109.xml" /><Relationship Id="rId17" Type="http://schemas.openxmlformats.org/officeDocument/2006/relationships/tags" Target="../tags/tag110.xml" /><Relationship Id="rId18" Type="http://schemas.openxmlformats.org/officeDocument/2006/relationships/tags" Target="../tags/tag111.xml" /><Relationship Id="rId19" Type="http://schemas.openxmlformats.org/officeDocument/2006/relationships/tags" Target="../tags/tag112.xml" /><Relationship Id="rId2" Type="http://schemas.openxmlformats.org/officeDocument/2006/relationships/notesSlide" Target="../notesSlides/notesSlide2.xml" /><Relationship Id="rId20" Type="http://schemas.openxmlformats.org/officeDocument/2006/relationships/tags" Target="../tags/tag113.xml" /><Relationship Id="rId21" Type="http://schemas.openxmlformats.org/officeDocument/2006/relationships/tags" Target="../tags/tag114.xml" /><Relationship Id="rId22" Type="http://schemas.openxmlformats.org/officeDocument/2006/relationships/tags" Target="../tags/tag115.xml" /><Relationship Id="rId23" Type="http://schemas.openxmlformats.org/officeDocument/2006/relationships/tags" Target="../tags/tag116.xml" /><Relationship Id="rId24" Type="http://schemas.openxmlformats.org/officeDocument/2006/relationships/tags" Target="../tags/tag117.xml" /><Relationship Id="rId25" Type="http://schemas.openxmlformats.org/officeDocument/2006/relationships/tags" Target="../tags/tag118.xml" /><Relationship Id="rId26" Type="http://schemas.openxmlformats.org/officeDocument/2006/relationships/tags" Target="../tags/tag119.xml" /><Relationship Id="rId27" Type="http://schemas.openxmlformats.org/officeDocument/2006/relationships/tags" Target="../tags/tag120.xml" /><Relationship Id="rId28" Type="http://schemas.openxmlformats.org/officeDocument/2006/relationships/tags" Target="../tags/tag121.xml" /><Relationship Id="rId29" Type="http://schemas.openxmlformats.org/officeDocument/2006/relationships/tags" Target="../tags/tag122.xml" /><Relationship Id="rId3" Type="http://schemas.openxmlformats.org/officeDocument/2006/relationships/tags" Target="../tags/tag96.xml" /><Relationship Id="rId30" Type="http://schemas.openxmlformats.org/officeDocument/2006/relationships/tags" Target="../tags/tag123.xml" /><Relationship Id="rId31" Type="http://schemas.openxmlformats.org/officeDocument/2006/relationships/tags" Target="../tags/tag124.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tags" Target="../tags/tag101.xml" /><Relationship Id="rId9" Type="http://schemas.openxmlformats.org/officeDocument/2006/relationships/tags" Target="../tags/tag10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25.xml" /><Relationship Id="rId3" Type="http://schemas.openxmlformats.org/officeDocument/2006/relationships/tags" Target="../tags/tag126.xml" /><Relationship Id="rId4" Type="http://schemas.openxmlformats.org/officeDocument/2006/relationships/tags" Target="../tags/tag12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28.xml" /><Relationship Id="rId3" Type="http://schemas.openxmlformats.org/officeDocument/2006/relationships/tags" Target="../tags/tag129.xml" /><Relationship Id="rId4" Type="http://schemas.openxmlformats.org/officeDocument/2006/relationships/tags" Target="../tags/tag13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9.xml" /><Relationship Id="rId11" Type="http://schemas.openxmlformats.org/officeDocument/2006/relationships/tags" Target="../tags/tag140.xml" /><Relationship Id="rId12" Type="http://schemas.openxmlformats.org/officeDocument/2006/relationships/tags" Target="../tags/tag141.xml" /><Relationship Id="rId13" Type="http://schemas.openxmlformats.org/officeDocument/2006/relationships/tags" Target="../tags/tag142.xml" /><Relationship Id="rId14" Type="http://schemas.openxmlformats.org/officeDocument/2006/relationships/tags" Target="../tags/tag143.xml" /><Relationship Id="rId15" Type="http://schemas.openxmlformats.org/officeDocument/2006/relationships/tags" Target="../tags/tag144.xml" /><Relationship Id="rId16" Type="http://schemas.openxmlformats.org/officeDocument/2006/relationships/tags" Target="../tags/tag145.xml" /><Relationship Id="rId17" Type="http://schemas.openxmlformats.org/officeDocument/2006/relationships/tags" Target="../tags/tag146.xml" /><Relationship Id="rId18" Type="http://schemas.openxmlformats.org/officeDocument/2006/relationships/tags" Target="../tags/tag147.xml" /><Relationship Id="rId19" Type="http://schemas.openxmlformats.org/officeDocument/2006/relationships/tags" Target="../tags/tag148.xml" /><Relationship Id="rId2" Type="http://schemas.openxmlformats.org/officeDocument/2006/relationships/tags" Target="../tags/tag131.xml" /><Relationship Id="rId20" Type="http://schemas.openxmlformats.org/officeDocument/2006/relationships/tags" Target="../tags/tag149.xml" /><Relationship Id="rId21" Type="http://schemas.openxmlformats.org/officeDocument/2006/relationships/tags" Target="../tags/tag150.xml" /><Relationship Id="rId22" Type="http://schemas.openxmlformats.org/officeDocument/2006/relationships/tags" Target="../tags/tag151.xml" /><Relationship Id="rId23" Type="http://schemas.openxmlformats.org/officeDocument/2006/relationships/tags" Target="../tags/tag152.xml" /><Relationship Id="rId24" Type="http://schemas.openxmlformats.org/officeDocument/2006/relationships/tags" Target="../tags/tag153.xml" /><Relationship Id="rId25" Type="http://schemas.openxmlformats.org/officeDocument/2006/relationships/tags" Target="../tags/tag154.xml" /><Relationship Id="rId26" Type="http://schemas.openxmlformats.org/officeDocument/2006/relationships/tags" Target="../tags/tag155.xml" /><Relationship Id="rId27" Type="http://schemas.openxmlformats.org/officeDocument/2006/relationships/tags" Target="../tags/tag156.xml" /><Relationship Id="rId28" Type="http://schemas.openxmlformats.org/officeDocument/2006/relationships/tags" Target="../tags/tag157.xml" /><Relationship Id="rId29" Type="http://schemas.openxmlformats.org/officeDocument/2006/relationships/tags" Target="../tags/tag158.xml" /><Relationship Id="rId3" Type="http://schemas.openxmlformats.org/officeDocument/2006/relationships/tags" Target="../tags/tag132.xml" /><Relationship Id="rId30" Type="http://schemas.openxmlformats.org/officeDocument/2006/relationships/tags" Target="../tags/tag159.xml" /><Relationship Id="rId4" Type="http://schemas.openxmlformats.org/officeDocument/2006/relationships/tags" Target="../tags/tag133.xml" /><Relationship Id="rId5" Type="http://schemas.openxmlformats.org/officeDocument/2006/relationships/tags" Target="../tags/tag134.xml" /><Relationship Id="rId6" Type="http://schemas.openxmlformats.org/officeDocument/2006/relationships/tags" Target="../tags/tag135.xml" /><Relationship Id="rId7" Type="http://schemas.openxmlformats.org/officeDocument/2006/relationships/tags" Target="../tags/tag136.xml" /><Relationship Id="rId8" Type="http://schemas.openxmlformats.org/officeDocument/2006/relationships/tags" Target="../tags/tag137.xml" /><Relationship Id="rId9" Type="http://schemas.openxmlformats.org/officeDocument/2006/relationships/tags" Target="../tags/tag13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60.xml" /><Relationship Id="rId3" Type="http://schemas.openxmlformats.org/officeDocument/2006/relationships/tags" Target="../tags/tag161.xml" /><Relationship Id="rId4" Type="http://schemas.openxmlformats.org/officeDocument/2006/relationships/tags" Target="../tags/tag16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1.xml" /><Relationship Id="rId11" Type="http://schemas.openxmlformats.org/officeDocument/2006/relationships/tags" Target="../tags/tag172.xml" /><Relationship Id="rId12" Type="http://schemas.openxmlformats.org/officeDocument/2006/relationships/tags" Target="../tags/tag173.xml" /><Relationship Id="rId13" Type="http://schemas.openxmlformats.org/officeDocument/2006/relationships/tags" Target="../tags/tag174.xml" /><Relationship Id="rId14" Type="http://schemas.openxmlformats.org/officeDocument/2006/relationships/tags" Target="../tags/tag175.xml" /><Relationship Id="rId15" Type="http://schemas.openxmlformats.org/officeDocument/2006/relationships/tags" Target="../tags/tag176.xml" /><Relationship Id="rId16" Type="http://schemas.openxmlformats.org/officeDocument/2006/relationships/tags" Target="../tags/tag177.xml" /><Relationship Id="rId17" Type="http://schemas.openxmlformats.org/officeDocument/2006/relationships/tags" Target="../tags/tag178.xml" /><Relationship Id="rId2" Type="http://schemas.openxmlformats.org/officeDocument/2006/relationships/tags" Target="../tags/tag163.xml" /><Relationship Id="rId3" Type="http://schemas.openxmlformats.org/officeDocument/2006/relationships/tags" Target="../tags/tag164.xml" /><Relationship Id="rId4" Type="http://schemas.openxmlformats.org/officeDocument/2006/relationships/tags" Target="../tags/tag165.xml" /><Relationship Id="rId5" Type="http://schemas.openxmlformats.org/officeDocument/2006/relationships/tags" Target="../tags/tag166.xml" /><Relationship Id="rId6" Type="http://schemas.openxmlformats.org/officeDocument/2006/relationships/tags" Target="../tags/tag167.xml" /><Relationship Id="rId7" Type="http://schemas.openxmlformats.org/officeDocument/2006/relationships/tags" Target="../tags/tag168.xml" /><Relationship Id="rId8" Type="http://schemas.openxmlformats.org/officeDocument/2006/relationships/tags" Target="../tags/tag169.xml" /><Relationship Id="rId9" Type="http://schemas.openxmlformats.org/officeDocument/2006/relationships/tags" Target="../tags/tag17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9.xml" /><Relationship Id="rId3" Type="http://schemas.openxmlformats.org/officeDocument/2006/relationships/tags" Target="../tags/tag180.xml" /><Relationship Id="rId4" Type="http://schemas.openxmlformats.org/officeDocument/2006/relationships/tags" Target="../tags/tag18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0.xml" /><Relationship Id="rId11" Type="http://schemas.openxmlformats.org/officeDocument/2006/relationships/tags" Target="../tags/tag191.xml" /><Relationship Id="rId12" Type="http://schemas.openxmlformats.org/officeDocument/2006/relationships/tags" Target="../tags/tag192.xml" /><Relationship Id="rId13" Type="http://schemas.openxmlformats.org/officeDocument/2006/relationships/tags" Target="../tags/tag193.xml" /><Relationship Id="rId2" Type="http://schemas.openxmlformats.org/officeDocument/2006/relationships/tags" Target="../tags/tag182.xml" /><Relationship Id="rId3" Type="http://schemas.openxmlformats.org/officeDocument/2006/relationships/tags" Target="../tags/tag183.xml" /><Relationship Id="rId4" Type="http://schemas.openxmlformats.org/officeDocument/2006/relationships/tags" Target="../tags/tag184.xml" /><Relationship Id="rId5" Type="http://schemas.openxmlformats.org/officeDocument/2006/relationships/tags" Target="../tags/tag185.xml" /><Relationship Id="rId6" Type="http://schemas.openxmlformats.org/officeDocument/2006/relationships/tags" Target="../tags/tag186.xml" /><Relationship Id="rId7" Type="http://schemas.openxmlformats.org/officeDocument/2006/relationships/tags" Target="../tags/tag187.xml" /><Relationship Id="rId8" Type="http://schemas.openxmlformats.org/officeDocument/2006/relationships/tags" Target="../tags/tag188.xml" /><Relationship Id="rId9" Type="http://schemas.openxmlformats.org/officeDocument/2006/relationships/tags" Target="../tags/tag18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8132035136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4"/>
          <p:cNvSpPr>
            <a:spLocks noGrp="1"/>
          </p:cNvSpPr>
          <p:nvPr>
            <p:ph type="body" idx="3"/>
            <p:custDataLst>
              <p:tags r:id="rId3"/>
            </p:custDataLst>
          </p:nvPr>
        </p:nvSpPr>
        <p:spPr/>
        <p:txBody>
          <a:bodyPr/>
          <a:lstStyle/>
          <a:p>
            <a:r>
              <a:rPr lang="zh-CN" altLang="en-US"/>
              <a:t>,</a:t>
            </a:r>
            <a:endParaRPr lang="zh-CN" altLang="en-US"/>
          </a:p>
        </p:txBody>
      </p:sp>
      <p:sp>
        <p:nvSpPr>
          <p:cNvPr id="1048650" name="标题 6"/>
          <p:cNvSpPr>
            <a:spLocks noGrp="1"/>
          </p:cNvSpPr>
          <p:nvPr>
            <p:ph type="title" idx="2"/>
            <p:custDataLst>
              <p:tags r:id="rId4"/>
            </p:custDataLst>
          </p:nvPr>
        </p:nvSpPr>
        <p:spPr/>
        <p:txBody>
          <a:bodyPr/>
          <a:lstStyle/>
          <a:p>
            <a:r>
              <a:rPr lang="zh-CN" altLang="en-US"/>
              <a:t>《安全监理表格》PPT课件</a:t>
            </a:r>
            <a:endParaRPr lang="zh-CN" altLang="en-US"/>
          </a:p>
        </p:txBody>
      </p:sp>
      <p:sp>
        <p:nvSpPr>
          <p:cNvPr id="1048652" name="文本占位符 7"/>
          <p:cNvSpPr>
            <a:spLocks noGrp="1"/>
          </p:cNvSpPr>
          <p:nvPr>
            <p:ph type="body" idx="1"/>
            <p:custDataLst>
              <p:tags r:id="rId5"/>
            </p:custDataLst>
          </p:nvPr>
        </p:nvSpPr>
        <p:spPr/>
        <p:txBody>
          <a:bodyPr/>
          <a:lstStyle/>
          <a:p>
            <a:r>
              <a:rPr lang="zh-CN" altLang="en-US"/>
              <a:t>汇报人：</a:t>
            </a:r>
            <a:endParaRPr lang="zh-CN" altLang="en-US"/>
          </a:p>
        </p:txBody>
      </p:sp>
    </p:spTree>
    <p:custDataLst>
      <p:tags r:id="rId6"/>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52" name="文本占位符 2"/>
          <p:cNvSpPr>
            <a:spLocks noGrp="1"/>
          </p:cNvSpPr>
          <p:nvPr>
            <p:ph type="body" idx="2"/>
            <p:custDataLst>
              <p:tags r:id="rId3"/>
            </p:custDataLst>
          </p:nvPr>
        </p:nvSpPr>
        <p:spPr/>
        <p:txBody>
          <a:bodyPr/>
          <a:lstStyle/>
          <a:p>
            <a:r>
              <a:rPr lang="zh-CN" altLang="en-US"/>
              <a:t>CONTENTS</a:t>
            </a:r>
            <a:endParaRPr lang="zh-CN" altLang="en-US"/>
          </a:p>
        </p:txBody>
      </p:sp>
      <p:sp>
        <p:nvSpPr>
          <p:cNvPr id="1048854" name="标题 5"/>
          <p:cNvSpPr>
            <a:spLocks noGrp="1"/>
          </p:cNvSpPr>
          <p:nvPr>
            <p:ph type="title" idx="1"/>
            <p:custDataLst>
              <p:tags r:id="rId4"/>
            </p:custDataLst>
          </p:nvPr>
        </p:nvSpPr>
        <p:spPr/>
        <p:txBody>
          <a:bodyPr/>
          <a:lstStyle/>
          <a:p>
            <a:r>
              <a:rPr lang="zh-CN" altLang="en-US"/>
              <a:t>目录</a:t>
            </a:r>
            <a:endParaRPr lang="zh-CN" altLang="en-US"/>
          </a:p>
        </p:txBody>
      </p:sp>
      <p:sp>
        <p:nvSpPr>
          <p:cNvPr id="1048856" name="任意多边形 17"/>
          <p:cNvSpPr/>
          <p:nvPr>
            <p:custDataLst>
              <p:tags r:id="rId5"/>
            </p:custDataLst>
          </p:nvPr>
        </p:nvSpPr>
        <p:spPr>
          <a:xfrm rot="360000">
            <a:off x="2783205" y="-68580"/>
            <a:ext cx="2309495" cy="7162800"/>
          </a:xfrm>
          <a:custGeom>
            <a:gdLst>
              <a:gd name="connsiteX0" fmla="*/ 0 w 6002338"/>
              <a:gd name="connsiteY0" fmla="*/ 0 h 6858000"/>
              <a:gd name="connsiteX1" fmla="*/ 4568420 w 6002338"/>
              <a:gd name="connsiteY1" fmla="*/ 0 h 6858000"/>
              <a:gd name="connsiteX2" fmla="*/ 4681412 w 6002338"/>
              <a:gd name="connsiteY2" fmla="*/ 130442 h 6858000"/>
              <a:gd name="connsiteX3" fmla="*/ 6002338 w 6002338"/>
              <a:gd name="connsiteY3" fmla="*/ 3809999 h 6858000"/>
              <a:gd name="connsiteX4" fmla="*/ 5164879 w 6002338"/>
              <a:gd name="connsiteY4" fmla="*/ 6809537 h 6858000"/>
              <a:gd name="connsiteX5" fmla="*/ 5133810 w 6002338"/>
              <a:gd name="connsiteY5" fmla="*/ 6858000 h 6858000"/>
              <a:gd name="connsiteX6" fmla="*/ 0 w 6002338"/>
              <a:gd name="connsiteY6" fmla="*/ 6858000 h 6858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 h="11280">
                <a:moveTo>
                  <a:pt x="0" y="0"/>
                </a:moveTo>
                <a:lnTo>
                  <a:pt x="462" y="0"/>
                </a:lnTo>
                <a:lnTo>
                  <a:pt x="483" y="204"/>
                </a:lnTo>
                <a:lnTo>
                  <a:pt x="1462" y="101"/>
                </a:lnTo>
                <a:lnTo>
                  <a:pt x="1557" y="215"/>
                </a:lnTo>
                <a:cubicBezTo>
                  <a:pt x="2856" y="1859"/>
                  <a:pt x="3637" y="3968"/>
                  <a:pt x="3637" y="6267"/>
                </a:cubicBezTo>
                <a:cubicBezTo>
                  <a:pt x="3637" y="7932"/>
                  <a:pt x="3227" y="9497"/>
                  <a:pt x="2508" y="10859"/>
                </a:cubicBezTo>
                <a:lnTo>
                  <a:pt x="2499" y="10875"/>
                </a:lnTo>
                <a:lnTo>
                  <a:pt x="916" y="11041"/>
                </a:lnTo>
                <a:lnTo>
                  <a:pt x="941" y="11280"/>
                </a:lnTo>
                <a:lnTo>
                  <a:pt x="0" y="11280"/>
                </a:lnTo>
                <a:lnTo>
                  <a:pt x="0" y="0"/>
                </a:lnTo>
                <a:close/>
              </a:path>
            </a:pathLst>
          </a:custGeom>
          <a:noFill/>
          <a:ln>
            <a:gradFill flip="none" rotWithShape="1">
              <a:gsLst>
                <a:gs pos="30000">
                  <a:schemeClr val="accent1">
                    <a:alpha val="0"/>
                  </a:schemeClr>
                </a:gs>
                <a:gs pos="100000">
                  <a:schemeClr val="accent1"/>
                </a:gs>
              </a:gsLst>
              <a:lin ang="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58" name="任意多边形 18"/>
          <p:cNvSpPr/>
          <p:nvPr>
            <p:custDataLst>
              <p:tags r:id="rId6"/>
            </p:custDataLst>
          </p:nvPr>
        </p:nvSpPr>
        <p:spPr>
          <a:xfrm rot="360000">
            <a:off x="3037072" y="21451"/>
            <a:ext cx="1908810" cy="6961093"/>
          </a:xfrm>
          <a:custGeom>
            <a:gdLst>
              <a:gd name="connsiteX0" fmla="*/ 0 w 5706836"/>
              <a:gd name="connsiteY0" fmla="*/ 0 h 6858000"/>
              <a:gd name="connsiteX1" fmla="*/ 4167179 w 5706836"/>
              <a:gd name="connsiteY1" fmla="*/ 0 h 6858000"/>
              <a:gd name="connsiteX2" fmla="*/ 4280862 w 5706836"/>
              <a:gd name="connsiteY2" fmla="*/ 119238 h 6858000"/>
              <a:gd name="connsiteX3" fmla="*/ 5706836 w 5706836"/>
              <a:gd name="connsiteY3" fmla="*/ 3809999 h 6858000"/>
              <a:gd name="connsiteX4" fmla="*/ 4912158 w 5706836"/>
              <a:gd name="connsiteY4" fmla="*/ 6656308 h 6858000"/>
              <a:gd name="connsiteX5" fmla="*/ 4782856 w 5706836"/>
              <a:gd name="connsiteY5" fmla="*/ 6858000 h 6858000"/>
              <a:gd name="connsiteX6" fmla="*/ 0 w 5706836"/>
              <a:gd name="connsiteY6" fmla="*/ 6858000 h 6858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6" h="10962">
                <a:moveTo>
                  <a:pt x="711" y="0"/>
                </a:moveTo>
                <a:lnTo>
                  <a:pt x="760" y="54"/>
                </a:lnTo>
                <a:cubicBezTo>
                  <a:pt x="2156" y="1658"/>
                  <a:pt x="3006" y="3788"/>
                  <a:pt x="3006" y="6125"/>
                </a:cubicBezTo>
                <a:cubicBezTo>
                  <a:pt x="3006" y="7812"/>
                  <a:pt x="2563" y="9391"/>
                  <a:pt x="1792" y="10742"/>
                </a:cubicBezTo>
                <a:lnTo>
                  <a:pt x="1772" y="10776"/>
                </a:lnTo>
                <a:lnTo>
                  <a:pt x="0" y="10962"/>
                </a:lnTo>
                <a:lnTo>
                  <a:pt x="0" y="75"/>
                </a:lnTo>
                <a:lnTo>
                  <a:pt x="711" y="0"/>
                </a:lnTo>
                <a:close/>
              </a:path>
            </a:pathLst>
          </a:custGeom>
          <a:noFill/>
          <a:ln>
            <a:gradFill flip="none" rotWithShape="1">
              <a:gsLst>
                <a:gs pos="10000">
                  <a:schemeClr val="accent1">
                    <a:alpha val="0"/>
                  </a:schemeClr>
                </a:gs>
                <a:gs pos="100000">
                  <a:schemeClr val="accent1"/>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60" name="矩形: 圆角 2"/>
          <p:cNvSpPr/>
          <p:nvPr>
            <p:custDataLst>
              <p:tags r:id="rId7"/>
            </p:custDataLst>
          </p:nvPr>
        </p:nvSpPr>
        <p:spPr>
          <a:xfrm>
            <a:off x="4029075" y="554355"/>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62" name="椭圆 47"/>
          <p:cNvSpPr/>
          <p:nvPr>
            <p:custDataLst>
              <p:tags r:id="rId8"/>
            </p:custDataLst>
          </p:nvPr>
        </p:nvSpPr>
        <p:spPr>
          <a:xfrm>
            <a:off x="4036695" y="561340"/>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64" name="序号"/>
          <p:cNvSpPr/>
          <p:nvPr>
            <p:custDataLst>
              <p:tags r:id="rId9"/>
            </p:custDataLst>
          </p:nvPr>
        </p:nvSpPr>
        <p:spPr>
          <a:xfrm>
            <a:off x="4105275" y="638175"/>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01</a:t>
            </a:r>
            <a:endParaRPr lang="zh-CN" altLang="en-US" sz="2400" b="1">
              <a:solidFill>
                <a:schemeClr val="bg1"/>
              </a:solidFill>
              <a:latin typeface="+mj-ea"/>
              <a:ea typeface="+mj-ea"/>
              <a:cs typeface="微软雅黑" panose="020b0503020204020204" charset="-122"/>
              <a:sym typeface="+mn-ea"/>
            </a:endParaRPr>
          </a:p>
        </p:txBody>
      </p:sp>
      <p:sp>
        <p:nvSpPr>
          <p:cNvPr id="1048866" name="标题"/>
          <p:cNvSpPr txBox="1"/>
          <p:nvPr>
            <p:custDataLst>
              <p:tags r:id="rId10"/>
            </p:custDataLst>
          </p:nvPr>
        </p:nvSpPr>
        <p:spPr>
          <a:xfrm>
            <a:off x="5187950" y="554355"/>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添加目录标题</a:t>
            </a:r>
            <a:endParaRPr lang="zh-CN" altLang="en-US" sz="2000" b="1">
              <a:solidFill>
                <a:schemeClr val="tx1">
                  <a:lumMod val="75000"/>
                  <a:lumOff val="25000"/>
                </a:schemeClr>
              </a:solidFill>
              <a:cs typeface="微软雅黑" panose="020b0503020204020204" charset="-122"/>
              <a:sym typeface="+mn-ea"/>
            </a:endParaRPr>
          </a:p>
        </p:txBody>
      </p:sp>
      <p:sp>
        <p:nvSpPr>
          <p:cNvPr id="1048868" name="矩形: 圆角 2"/>
          <p:cNvSpPr/>
          <p:nvPr>
            <p:custDataLst>
              <p:tags r:id="rId11"/>
            </p:custDataLst>
          </p:nvPr>
        </p:nvSpPr>
        <p:spPr>
          <a:xfrm>
            <a:off x="4394835" y="1564640"/>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70" name="椭圆 48"/>
          <p:cNvSpPr/>
          <p:nvPr>
            <p:custDataLst>
              <p:tags r:id="rId12"/>
            </p:custDataLst>
          </p:nvPr>
        </p:nvSpPr>
        <p:spPr>
          <a:xfrm>
            <a:off x="4402455" y="1571625"/>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72" name="序号"/>
          <p:cNvSpPr/>
          <p:nvPr>
            <p:custDataLst>
              <p:tags r:id="rId13"/>
            </p:custDataLst>
          </p:nvPr>
        </p:nvSpPr>
        <p:spPr>
          <a:xfrm>
            <a:off x="4471035" y="1648460"/>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02</a:t>
            </a:r>
            <a:endParaRPr lang="en-US" altLang="zh-CN" sz="2400" b="1">
              <a:solidFill>
                <a:schemeClr val="bg1"/>
              </a:solidFill>
              <a:latin typeface="+mj-ea"/>
              <a:ea typeface="+mj-ea"/>
              <a:cs typeface="微软雅黑" panose="020b0503020204020204" charset="-122"/>
              <a:sym typeface="+mn-ea"/>
            </a:endParaRPr>
          </a:p>
        </p:txBody>
      </p:sp>
      <p:sp>
        <p:nvSpPr>
          <p:cNvPr id="1048874" name="标题"/>
          <p:cNvSpPr txBox="1"/>
          <p:nvPr>
            <p:custDataLst>
              <p:tags r:id="rId14"/>
            </p:custDataLst>
          </p:nvPr>
        </p:nvSpPr>
        <p:spPr>
          <a:xfrm>
            <a:off x="5553710" y="1564640"/>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安全监理概述</a:t>
            </a:r>
            <a:endParaRPr lang="zh-CN" altLang="en-US" sz="2000" b="1">
              <a:solidFill>
                <a:schemeClr val="tx1">
                  <a:lumMod val="75000"/>
                  <a:lumOff val="25000"/>
                </a:schemeClr>
              </a:solidFill>
              <a:cs typeface="微软雅黑" panose="020b0503020204020204" charset="-122"/>
              <a:sym typeface="+mn-ea"/>
            </a:endParaRPr>
          </a:p>
        </p:txBody>
      </p:sp>
      <p:sp>
        <p:nvSpPr>
          <p:cNvPr id="1048876" name="矩形: 圆角 2"/>
          <p:cNvSpPr/>
          <p:nvPr>
            <p:custDataLst>
              <p:tags r:id="rId15"/>
            </p:custDataLst>
          </p:nvPr>
        </p:nvSpPr>
        <p:spPr>
          <a:xfrm>
            <a:off x="4394835" y="4595495"/>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78" name="椭圆 54"/>
          <p:cNvSpPr/>
          <p:nvPr>
            <p:custDataLst>
              <p:tags r:id="rId16"/>
            </p:custDataLst>
          </p:nvPr>
        </p:nvSpPr>
        <p:spPr>
          <a:xfrm>
            <a:off x="4402455" y="4602480"/>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80" name="序号"/>
          <p:cNvSpPr/>
          <p:nvPr>
            <p:custDataLst>
              <p:tags r:id="rId17"/>
            </p:custDataLst>
          </p:nvPr>
        </p:nvSpPr>
        <p:spPr>
          <a:xfrm>
            <a:off x="4471035" y="4679315"/>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05</a:t>
            </a:r>
            <a:endParaRPr lang="en-US" altLang="zh-CN" sz="2400" b="1">
              <a:solidFill>
                <a:schemeClr val="bg1"/>
              </a:solidFill>
              <a:latin typeface="+mj-ea"/>
              <a:ea typeface="+mj-ea"/>
              <a:cs typeface="微软雅黑" panose="020b0503020204020204" charset="-122"/>
              <a:sym typeface="+mn-ea"/>
            </a:endParaRPr>
          </a:p>
        </p:txBody>
      </p:sp>
      <p:sp>
        <p:nvSpPr>
          <p:cNvPr id="1048882" name="标题"/>
          <p:cNvSpPr txBox="1"/>
          <p:nvPr>
            <p:custDataLst>
              <p:tags r:id="rId18"/>
            </p:custDataLst>
          </p:nvPr>
        </p:nvSpPr>
        <p:spPr>
          <a:xfrm>
            <a:off x="5553710" y="4595495"/>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安全监理表格的审查与更新</a:t>
            </a:r>
            <a:endParaRPr lang="zh-CN" altLang="en-US" sz="2000" b="1">
              <a:solidFill>
                <a:schemeClr val="tx1">
                  <a:lumMod val="75000"/>
                  <a:lumOff val="25000"/>
                </a:schemeClr>
              </a:solidFill>
              <a:cs typeface="微软雅黑" panose="020b0503020204020204" charset="-122"/>
              <a:sym typeface="+mn-ea"/>
            </a:endParaRPr>
          </a:p>
        </p:txBody>
      </p:sp>
      <p:sp>
        <p:nvSpPr>
          <p:cNvPr id="1048884" name="矩形: 圆角 2"/>
          <p:cNvSpPr/>
          <p:nvPr>
            <p:custDataLst>
              <p:tags r:id="rId19"/>
            </p:custDataLst>
          </p:nvPr>
        </p:nvSpPr>
        <p:spPr>
          <a:xfrm>
            <a:off x="4029075" y="5605780"/>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86" name="椭圆 60"/>
          <p:cNvSpPr/>
          <p:nvPr>
            <p:custDataLst>
              <p:tags r:id="rId20"/>
            </p:custDataLst>
          </p:nvPr>
        </p:nvSpPr>
        <p:spPr>
          <a:xfrm>
            <a:off x="4036695" y="5612765"/>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88" name="序号"/>
          <p:cNvSpPr/>
          <p:nvPr>
            <p:custDataLst>
              <p:tags r:id="rId21"/>
            </p:custDataLst>
          </p:nvPr>
        </p:nvSpPr>
        <p:spPr>
          <a:xfrm>
            <a:off x="4105275" y="5689600"/>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06</a:t>
            </a:r>
            <a:endParaRPr lang="en-US" altLang="zh-CN" sz="2400" b="1">
              <a:solidFill>
                <a:schemeClr val="bg1"/>
              </a:solidFill>
              <a:latin typeface="+mj-ea"/>
              <a:ea typeface="+mj-ea"/>
              <a:cs typeface="微软雅黑" panose="020b0503020204020204" charset="-122"/>
              <a:sym typeface="+mn-ea"/>
            </a:endParaRPr>
          </a:p>
        </p:txBody>
      </p:sp>
      <p:sp>
        <p:nvSpPr>
          <p:cNvPr id="1048890" name="标题"/>
          <p:cNvSpPr txBox="1"/>
          <p:nvPr>
            <p:custDataLst>
              <p:tags r:id="rId22"/>
            </p:custDataLst>
          </p:nvPr>
        </p:nvSpPr>
        <p:spPr>
          <a:xfrm>
            <a:off x="5187950" y="5605780"/>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安全监理表格的改进与完善</a:t>
            </a:r>
            <a:endParaRPr lang="zh-CN" altLang="en-US" sz="2000" b="1">
              <a:solidFill>
                <a:schemeClr val="tx1">
                  <a:lumMod val="75000"/>
                  <a:lumOff val="25000"/>
                </a:schemeClr>
              </a:solidFill>
              <a:cs typeface="微软雅黑" panose="020b0503020204020204" charset="-122"/>
              <a:sym typeface="+mn-ea"/>
            </a:endParaRPr>
          </a:p>
        </p:txBody>
      </p:sp>
      <p:sp>
        <p:nvSpPr>
          <p:cNvPr id="1048892" name="矩形: 圆角 2"/>
          <p:cNvSpPr/>
          <p:nvPr>
            <p:custDataLst>
              <p:tags r:id="rId23"/>
            </p:custDataLst>
          </p:nvPr>
        </p:nvSpPr>
        <p:spPr>
          <a:xfrm>
            <a:off x="4612005" y="2574925"/>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894" name="椭圆 66"/>
          <p:cNvSpPr/>
          <p:nvPr>
            <p:custDataLst>
              <p:tags r:id="rId24"/>
            </p:custDataLst>
          </p:nvPr>
        </p:nvSpPr>
        <p:spPr>
          <a:xfrm>
            <a:off x="4619625" y="2581910"/>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896" name="序号"/>
          <p:cNvSpPr/>
          <p:nvPr>
            <p:custDataLst>
              <p:tags r:id="rId25"/>
            </p:custDataLst>
          </p:nvPr>
        </p:nvSpPr>
        <p:spPr>
          <a:xfrm>
            <a:off x="4688205" y="2658745"/>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03</a:t>
            </a:r>
            <a:endParaRPr lang="en-US" altLang="zh-CN" sz="2400" b="1">
              <a:solidFill>
                <a:schemeClr val="bg1"/>
              </a:solidFill>
              <a:latin typeface="+mj-ea"/>
              <a:ea typeface="+mj-ea"/>
              <a:cs typeface="微软雅黑" panose="020b0503020204020204" charset="-122"/>
              <a:sym typeface="+mn-ea"/>
            </a:endParaRPr>
          </a:p>
        </p:txBody>
      </p:sp>
      <p:sp>
        <p:nvSpPr>
          <p:cNvPr id="1048898" name="标题"/>
          <p:cNvSpPr txBox="1"/>
          <p:nvPr>
            <p:custDataLst>
              <p:tags r:id="rId26"/>
            </p:custDataLst>
          </p:nvPr>
        </p:nvSpPr>
        <p:spPr>
          <a:xfrm>
            <a:off x="5770880" y="2574925"/>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安全监理表格概述</a:t>
            </a:r>
            <a:endParaRPr lang="zh-CN" altLang="en-US" sz="2000" b="1">
              <a:solidFill>
                <a:schemeClr val="tx1">
                  <a:lumMod val="75000"/>
                  <a:lumOff val="25000"/>
                </a:schemeClr>
              </a:solidFill>
              <a:cs typeface="微软雅黑" panose="020b0503020204020204" charset="-122"/>
              <a:sym typeface="+mn-ea"/>
            </a:endParaRPr>
          </a:p>
        </p:txBody>
      </p:sp>
      <p:sp>
        <p:nvSpPr>
          <p:cNvPr id="1048900" name="矩形: 圆角 2"/>
          <p:cNvSpPr/>
          <p:nvPr>
            <p:custDataLst>
              <p:tags r:id="rId27"/>
            </p:custDataLst>
          </p:nvPr>
        </p:nvSpPr>
        <p:spPr>
          <a:xfrm>
            <a:off x="4612005" y="3585210"/>
            <a:ext cx="5901690" cy="750570"/>
          </a:xfrm>
          <a:prstGeom prst="roundRect">
            <a:avLst>
              <a:gd name="adj" fmla="val 50000"/>
            </a:avLst>
          </a:prstGeom>
          <a:solidFill>
            <a:schemeClr val="bg1"/>
          </a:solidFill>
          <a:ln>
            <a:noFill/>
          </a:ln>
          <a:effectLst>
            <a:outerShdw blurRad="63500" dist="50800" dir="5400000" algn="t"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endParaRPr lang="zh-CN" altLang="en-US">
              <a:solidFill>
                <a:schemeClr val="tx1">
                  <a:lumMod val="75000"/>
                  <a:lumOff val="25000"/>
                </a:schemeClr>
              </a:solidFill>
              <a:cs typeface="微软雅黑" panose="020b0503020204020204" charset="-122"/>
              <a:sym typeface="+mn-ea"/>
            </a:endParaRPr>
          </a:p>
        </p:txBody>
      </p:sp>
      <p:sp>
        <p:nvSpPr>
          <p:cNvPr id="1048902" name="椭圆 87"/>
          <p:cNvSpPr/>
          <p:nvPr>
            <p:custDataLst>
              <p:tags r:id="rId28"/>
            </p:custDataLst>
          </p:nvPr>
        </p:nvSpPr>
        <p:spPr>
          <a:xfrm>
            <a:off x="4619625" y="3592195"/>
            <a:ext cx="744220" cy="743585"/>
          </a:xfrm>
          <a:prstGeom prst="ellipse">
            <a:avLst/>
          </a:prstGeom>
          <a:solidFill>
            <a:schemeClr val="bg1"/>
          </a:solidFill>
          <a:ln>
            <a:noFill/>
          </a:ln>
          <a:effectLst>
            <a:outerShdw blurRad="50800" dist="38100" algn="l"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cs typeface="微软雅黑" panose="020b0503020204020204" charset="-122"/>
            </a:endParaRPr>
          </a:p>
        </p:txBody>
      </p:sp>
      <p:sp>
        <p:nvSpPr>
          <p:cNvPr id="1048904" name="序号"/>
          <p:cNvSpPr/>
          <p:nvPr>
            <p:custDataLst>
              <p:tags r:id="rId29"/>
            </p:custDataLst>
          </p:nvPr>
        </p:nvSpPr>
        <p:spPr>
          <a:xfrm>
            <a:off x="4688205" y="3669030"/>
            <a:ext cx="605790" cy="589280"/>
          </a:xfrm>
          <a:prstGeom prst="ellipse">
            <a:avLst/>
          </a:prstGeom>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lvl="0" algn="ctr">
              <a:buClrTx/>
              <a:buSzTx/>
              <a:buFontTx/>
            </a:pPr>
            <a:r>
              <a:rPr lang="zh-CN" altLang="en-US" sz="2400" b="1">
                <a:solidFill>
                  <a:schemeClr val="bg1"/>
                </a:solidFill>
                <a:latin typeface="+mj-ea"/>
                <a:ea typeface="+mj-ea"/>
                <a:cs typeface="微软雅黑" panose="020b0503020204020204" charset="-122"/>
                <a:sym typeface="+mn-ea"/>
              </a:rPr>
              <a:t>04</a:t>
            </a:r>
            <a:endParaRPr lang="en-US" altLang="zh-CN" sz="2400" b="1">
              <a:solidFill>
                <a:schemeClr val="bg1"/>
              </a:solidFill>
              <a:latin typeface="+mj-ea"/>
              <a:ea typeface="+mj-ea"/>
              <a:cs typeface="微软雅黑" panose="020b0503020204020204" charset="-122"/>
              <a:sym typeface="+mn-ea"/>
            </a:endParaRPr>
          </a:p>
        </p:txBody>
      </p:sp>
      <p:sp>
        <p:nvSpPr>
          <p:cNvPr id="1048906" name="标题"/>
          <p:cNvSpPr txBox="1"/>
          <p:nvPr>
            <p:custDataLst>
              <p:tags r:id="rId30"/>
            </p:custDataLst>
          </p:nvPr>
        </p:nvSpPr>
        <p:spPr>
          <a:xfrm>
            <a:off x="5770880" y="3585210"/>
            <a:ext cx="4424680" cy="760730"/>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chemeClr val="tx1">
                    <a:lumMod val="75000"/>
                    <a:lumOff val="25000"/>
                  </a:schemeClr>
                </a:solidFill>
                <a:cs typeface="微软雅黑" panose="020b0503020204020204" charset="-122"/>
                <a:sym typeface="+mn-ea"/>
              </a:rPr>
              <a:t>安全监理表格的编制与使用</a:t>
            </a:r>
            <a:endParaRPr lang="zh-CN" altLang="en-US" sz="2000" b="1">
              <a:solidFill>
                <a:schemeClr val="tx1">
                  <a:lumMod val="75000"/>
                  <a:lumOff val="25000"/>
                </a:schemeClr>
              </a:solidFill>
              <a:cs typeface="微软雅黑" panose="020b0503020204020204" charset="-122"/>
              <a:sym typeface="+mn-ea"/>
            </a:endParaRPr>
          </a:p>
        </p:txBody>
      </p:sp>
    </p:spTree>
    <p:custDataLst>
      <p:tags r:id="rId31"/>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52" name="文本占位符 3"/>
          <p:cNvSpPr>
            <a:spLocks noGrp="1"/>
          </p:cNvSpPr>
          <p:nvPr>
            <p:ph type="body" idx="2"/>
            <p:custDataLst>
              <p:tags r:id="rId2"/>
            </p:custDataLst>
          </p:nvPr>
        </p:nvSpPr>
        <p:spPr/>
        <p:txBody>
          <a:bodyPr/>
          <a:lstStyle/>
          <a:p>
            <a:r>
              <a:rPr lang="zh-CN" altLang="en-US"/>
              <a:t>第 一 章</a:t>
            </a:r>
            <a:endParaRPr lang="zh-CN" altLang="en-US"/>
          </a:p>
        </p:txBody>
      </p:sp>
      <p:sp>
        <p:nvSpPr>
          <p:cNvPr id="1048954" name="标题 4"/>
          <p:cNvSpPr>
            <a:spLocks noGrp="1"/>
          </p:cNvSpPr>
          <p:nvPr>
            <p:ph type="title" idx="1"/>
            <p:custDataLst>
              <p:tags r:id="rId3"/>
            </p:custDataLst>
          </p:nvPr>
        </p:nvSpPr>
        <p:spPr/>
        <p:txBody>
          <a:bodyPr/>
          <a:lstStyle/>
          <a:p>
            <a:r>
              <a:rPr lang="zh-CN" altLang="en-US"/>
              <a:t>单击添加章节标题</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9008" name="文本占位符 3"/>
          <p:cNvSpPr>
            <a:spLocks noGrp="1"/>
          </p:cNvSpPr>
          <p:nvPr>
            <p:ph type="body" idx="2"/>
            <p:custDataLst>
              <p:tags r:id="rId2"/>
            </p:custDataLst>
          </p:nvPr>
        </p:nvSpPr>
        <p:spPr/>
        <p:txBody>
          <a:bodyPr/>
          <a:lstStyle/>
          <a:p>
            <a:r>
              <a:rPr lang="zh-CN" altLang="en-US"/>
              <a:t>第 二 章</a:t>
            </a:r>
            <a:endParaRPr lang="zh-CN" altLang="en-US"/>
          </a:p>
        </p:txBody>
      </p:sp>
      <p:sp>
        <p:nvSpPr>
          <p:cNvPr id="1049010" name="标题 4"/>
          <p:cNvSpPr>
            <a:spLocks noGrp="1"/>
          </p:cNvSpPr>
          <p:nvPr>
            <p:ph type="title" idx="1"/>
            <p:custDataLst>
              <p:tags r:id="rId3"/>
            </p:custDataLst>
          </p:nvPr>
        </p:nvSpPr>
        <p:spPr/>
        <p:txBody>
          <a:bodyPr/>
          <a:lstStyle/>
          <a:p>
            <a:r>
              <a:rPr lang="zh-CN" altLang="en-US"/>
              <a:t>安全监理概述</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104" name="内容占位符 1"/>
          <p:cNvSpPr>
            <a:spLocks noGrp="1"/>
          </p:cNvSpPr>
          <p:nvPr>
            <p:ph idx="2"/>
          </p:nvPr>
        </p:nvSpPr>
        <p:spPr/>
        <p:txBody>
          <a:bodyPr>
            <a:normAutofit fontScale="52500"/>
          </a:bodyPr>
          <a:lstStyle/>
          <a:p>
            <a:r>
              <a:rPr lang="zh-CN" altLang="en-US"/>
              <a:t>安全监理的定义：安全监理是指对工程项目施工过程中安全生产状况进行监督、检查、评估和指导的行为。</a:t>
            </a:r>
            <a:endParaRPr lang="zh-CN" altLang="en-US"/>
          </a:p>
          <a:p>
            <a:r>
              <a:rPr lang="zh-CN" altLang="en-US"/>
              <a:t>安全监理的重要性：安全监理是保障工程项目施工过程中安全生产的重要措施，对于预防和减少安全事故的发生具有重要意义。同时，安全监理也是企业履行社会责任、提升形象和信誉的重要手段。  我正在写一份主题为“《安全监理表格》PPT课件”的PPT,现在准备介绍“安全监理的目标和任务”,请帮我生成“安全监理的目标和任务”为标题的内容 安全监理的目标和任务</a:t>
            </a:r>
            <a:endParaRPr lang="zh-CN" altLang="en-US"/>
          </a:p>
          <a:p>
            <a:pPr lvl="1"/>
            <a:r>
              <a:rPr lang="zh-CN" altLang="en-US"/>
              <a:t>我正在写一份主题为“《安全监理表格》PPT课件”的PPT,现在准备介绍“安全监理的目标和任务”,请帮我生成“安全监理的目标和任务”为标题的内容</a:t>
            </a:r>
            <a:endParaRPr lang="zh-CN" altLang="en-US"/>
          </a:p>
          <a:p>
            <a:pPr lvl="1"/>
            <a:r>
              <a:rPr lang="zh-CN" altLang="en-US"/>
              <a:t>安全监理的目标和任务</a:t>
            </a:r>
            <a:endParaRPr lang="zh-CN" altLang="en-US"/>
          </a:p>
          <a:p>
            <a:r>
              <a:rPr lang="zh-CN" altLang="en-US"/>
              <a:t>安全监理的目标：确保工程项目施工过程中安全生产，预防和减少安全事故的发生，保障人民群众生命财产安全。</a:t>
            </a:r>
            <a:endParaRPr lang="zh-CN" altLang="en-US"/>
          </a:p>
          <a:p>
            <a:r>
              <a:rPr lang="zh-CN" altLang="en-US"/>
              <a:t>安全监理的任务：对工程项目施工过程中安全生产状况进行监督、检查、评估和指导，督促施工单位落实安全生产责任制，加强施工现场安全管理，提高安全生产水平。  我正在写一份主题为“《安全监理表格》PPT课件”的PPT,现在准备介绍“安全监理的职责和权利”,请帮我生成“安全监理的职责和权利”为标题的内容 安全监理的职责和权利</a:t>
            </a:r>
            <a:endParaRPr lang="zh-CN" altLang="en-US"/>
          </a:p>
          <a:p>
            <a:pPr lvl="1"/>
            <a:r>
              <a:rPr lang="zh-CN" altLang="en-US"/>
              <a:t>我正在写一份主题为“《安全监理表格》PPT课件”的PPT,现在准备介绍“安全监理的职责和权利”,请帮我生成“安全监理的职责和权利”为标题的内容</a:t>
            </a:r>
            <a:endParaRPr lang="zh-CN" altLang="en-US"/>
          </a:p>
          <a:p>
            <a:pPr lvl="1"/>
            <a:r>
              <a:rPr lang="zh-CN" altLang="en-US"/>
              <a:t>安全监理的职责和权利</a:t>
            </a:r>
            <a:endParaRPr lang="zh-CN" altLang="en-US"/>
          </a:p>
          <a:p>
            <a:r>
              <a:rPr lang="zh-CN" altLang="en-US"/>
              <a:t>安全监理的职责：对工程项目施工过程中安全生产状况进行监督、检查、评估和指导，督促施工单位落实安全生产责任制，加强施工现场安全管理，提高安全生产水平。</a:t>
            </a:r>
            <a:endParaRPr lang="zh-CN" altLang="en-US"/>
          </a:p>
          <a:p>
            <a:r>
              <a:rPr lang="zh-CN" altLang="en-US"/>
              <a:t>安全监理的权利：有权要求施工单位提供相关资料和报告，有权对施工现场进行检查和评估，有权对存在安全隐患的施工行为进行制止和处罚。  我正在写一份主题为“《安全监理表格》PPT课件”的PPT,现在准备介绍“安全监理的工作流程和方法”,请帮我生成“安全监理的工作流程和方法”为标题的内容 安全监理的工作流程和方法</a:t>
            </a:r>
            <a:endParaRPr lang="zh-CN" altLang="en-US"/>
          </a:p>
          <a:p>
            <a:pPr lvl="1"/>
            <a:r>
              <a:rPr lang="zh-CN" altLang="en-US"/>
              <a:t>我正在写一份主题为“《安全监理表格》PPT课件”的PPT,现在准备介绍“安全监理的工作流程和方法”,请帮我生成“安全监理的工作流程和方法”为标题的内容</a:t>
            </a:r>
            <a:endParaRPr lang="zh-CN" altLang="en-US"/>
          </a:p>
          <a:p>
            <a:pPr lvl="1"/>
            <a:r>
              <a:rPr lang="zh-CN" altLang="en-US"/>
              <a:t>安全监理的工作流程和方法</a:t>
            </a:r>
            <a:endParaRPr lang="zh-CN" altLang="en-US"/>
          </a:p>
          <a:p>
            <a:r>
              <a:rPr lang="zh-CN" altLang="en-US"/>
              <a:t>安全监理的工作流程：接受委托、制定计划、现场检查、发现问题、提出整改意见、督促整改、验收合格、提交报告等。</a:t>
            </a:r>
            <a:endParaRPr lang="zh-CN" altLang="en-US"/>
          </a:p>
          <a:p>
            <a:r>
              <a:rPr lang="zh-CN" altLang="en-US"/>
              <a:t>安全监理的工作方法：通过现场检查、资料审查、人员访谈等方式，对工程项目施工过程中安全生产状况进行全面了解和分析，发现问题并提出整改意见，督促施工单位及时整改并验收合格。</a:t>
            </a:r>
            <a:endParaRPr lang="zh-CN" altLang="en-US"/>
          </a:p>
        </p:txBody>
      </p:sp>
      <p:sp>
        <p:nvSpPr>
          <p:cNvPr id="1049106" name="标题 2"/>
          <p:cNvSpPr>
            <a:spLocks noGrp="1"/>
          </p:cNvSpPr>
          <p:nvPr>
            <p:ph type="title" idx="1"/>
          </p:nvPr>
        </p:nvSpPr>
        <p:spPr/>
        <p:txBody>
          <a:bodyPr/>
          <a:lstStyle/>
          <a:p>
            <a:r>
              <a:rPr lang="zh-CN" altLang="en-US"/>
              <a:t>安全监理的定义和重要性</a:t>
            </a:r>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152" name="标题 2"/>
          <p:cNvSpPr>
            <a:spLocks noGrp="1"/>
          </p:cNvSpPr>
          <p:nvPr>
            <p:ph type="title" idx="1"/>
          </p:nvPr>
        </p:nvSpPr>
        <p:spPr/>
        <p:txBody>
          <a:bodyPr/>
          <a:lstStyle/>
          <a:p>
            <a:r>
              <a:rPr lang="zh-CN" altLang="en-US"/>
              <a:t>安全监理的职责和任务</a:t>
            </a:r>
            <a:endParaRPr lang="zh-CN" altLang="en-US"/>
          </a:p>
        </p:txBody>
      </p:sp>
      <p:sp>
        <p:nvSpPr>
          <p:cNvPr id="1049154"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156"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158"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160"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162"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29"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4"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166"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168"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1"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0"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3"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2"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174"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49176"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7"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8"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9"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0"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41"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2"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84"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86"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88"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0"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安全监理的定义和职责</a:t>
            </a:r>
            <a:endParaRPr lang="zh-CN" altLang="en-US" sz="1200" spc="150">
              <a:solidFill>
                <a:schemeClr val="tx1">
                  <a:lumMod val="65000"/>
                  <a:lumOff val="35000"/>
                </a:schemeClr>
              </a:solidFill>
              <a:latin typeface="+mn-ea"/>
              <a:sym typeface="+mn-ea"/>
            </a:endParaRPr>
          </a:p>
        </p:txBody>
      </p:sp>
      <p:sp>
        <p:nvSpPr>
          <p:cNvPr id="1049192"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安全监理与相关法律法规的关系</a:t>
            </a:r>
            <a:endParaRPr lang="zh-CN" altLang="en-US" sz="1200" spc="150">
              <a:solidFill>
                <a:schemeClr val="tx1">
                  <a:lumMod val="65000"/>
                  <a:lumOff val="35000"/>
                </a:schemeClr>
              </a:solidFill>
              <a:latin typeface="+mn-ea"/>
              <a:sym typeface="+mn-ea"/>
            </a:endParaRPr>
          </a:p>
        </p:txBody>
      </p:sp>
      <p:sp>
        <p:nvSpPr>
          <p:cNvPr id="1049194"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安全监理在工程建设中的作用</a:t>
            </a:r>
            <a:endParaRPr lang="zh-CN" altLang="en-US" sz="1200" spc="150">
              <a:solidFill>
                <a:schemeClr val="tx1">
                  <a:lumMod val="65000"/>
                  <a:lumOff val="35000"/>
                </a:schemeClr>
              </a:solidFill>
              <a:latin typeface="+mn-ea"/>
              <a:sym typeface="+mn-ea"/>
            </a:endParaRPr>
          </a:p>
        </p:txBody>
      </p:sp>
      <p:sp>
        <p:nvSpPr>
          <p:cNvPr id="1049196"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安全监理的主要任务</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242" name="文本占位符 3"/>
          <p:cNvSpPr>
            <a:spLocks noGrp="1"/>
          </p:cNvSpPr>
          <p:nvPr>
            <p:ph type="body" idx="2"/>
            <p:custDataLst>
              <p:tags r:id="rId2"/>
            </p:custDataLst>
          </p:nvPr>
        </p:nvSpPr>
        <p:spPr/>
        <p:txBody>
          <a:bodyPr/>
          <a:lstStyle/>
          <a:p>
            <a:r>
              <a:rPr lang="zh-CN" altLang="en-US"/>
              <a:t>第 三 章</a:t>
            </a:r>
            <a:endParaRPr lang="zh-CN" altLang="en-US"/>
          </a:p>
        </p:txBody>
      </p:sp>
      <p:sp>
        <p:nvSpPr>
          <p:cNvPr id="1049244" name="标题 4"/>
          <p:cNvSpPr>
            <a:spLocks noGrp="1"/>
          </p:cNvSpPr>
          <p:nvPr>
            <p:ph type="title" idx="1"/>
            <p:custDataLst>
              <p:tags r:id="rId3"/>
            </p:custDataLst>
          </p:nvPr>
        </p:nvSpPr>
        <p:spPr/>
        <p:txBody>
          <a:bodyPr/>
          <a:lstStyle/>
          <a:p>
            <a:r>
              <a:rPr lang="zh-CN" altLang="en-US"/>
              <a:t>安全监理表格概述</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338" name="内容占位符 1"/>
          <p:cNvSpPr>
            <a:spLocks noGrp="1"/>
          </p:cNvSpPr>
          <p:nvPr>
            <p:ph idx="2"/>
          </p:nvPr>
        </p:nvSpPr>
        <p:spPr/>
        <p:txBody>
          <a:bodyPr>
            <a:normAutofit fontScale="72500"/>
          </a:bodyPr>
          <a:lstStyle/>
          <a:p>
            <a:r>
              <a:rPr lang="zh-CN" altLang="en-US"/>
              <a:t>作用：记录、整理、分析安全监理过程中的数据和信息，提高工作效率和准确性</a:t>
            </a:r>
            <a:endParaRPr lang="zh-CN" altLang="en-US"/>
          </a:p>
          <a:p>
            <a:r>
              <a:rPr lang="zh-CN" altLang="en-US"/>
              <a:t>意义：为安全监理工作提供科学依据，促进安全监理工作的规范化、标准化，保障工程项目的安全和质量  我正在写一份主题为“《安全监理表格》PPT课件”的PPT,现在准备介绍“安全监理表格的种类和使用方法”,请帮我生成“安全监理表格的种类和使用方法”为标题的内容 安全监理表格的种类和使用方法</a:t>
            </a:r>
            <a:endParaRPr lang="zh-CN" altLang="en-US"/>
          </a:p>
          <a:p>
            <a:pPr lvl="1"/>
            <a:r>
              <a:rPr lang="zh-CN" altLang="en-US"/>
              <a:t>我正在写一份主题为“《安全监理表格》PPT课件”的PPT,现在准备介绍“安全监理表格的种类和使用方法”,请帮我生成“安全监理表格的种类和使用方法”为标题的内容</a:t>
            </a:r>
            <a:endParaRPr lang="zh-CN" altLang="en-US"/>
          </a:p>
          <a:p>
            <a:pPr lvl="1"/>
            <a:r>
              <a:rPr lang="zh-CN" altLang="en-US"/>
              <a:t>安全监理表格的种类和使用方法</a:t>
            </a:r>
            <a:endParaRPr lang="zh-CN" altLang="en-US"/>
          </a:p>
          <a:p>
            <a:r>
              <a:rPr lang="zh-CN" altLang="en-US"/>
              <a:t>种类：施工安全监理表格、设备安全监理表格、人员安全监理表格等</a:t>
            </a:r>
            <a:endParaRPr lang="zh-CN" altLang="en-US"/>
          </a:p>
          <a:p>
            <a:r>
              <a:rPr lang="zh-CN" altLang="en-US"/>
              <a:t>使用方法：根据不同的工程类型和实际情况，选择合适的安全监理表格，按照规定的填写要求和流程进行填写，确保数据的准确性和完整性  我正在写一份主题为“《安全监理表格》PPT课件”的PPT,现在准备介绍“安全监理表格的填写要求和注意事项”,请帮我生成“安全监理表格的填写要求和注意事项”为标题的内容 安全监理表格的填写要求和注意事项</a:t>
            </a:r>
            <a:endParaRPr lang="zh-CN" altLang="en-US"/>
          </a:p>
          <a:p>
            <a:pPr lvl="1"/>
            <a:r>
              <a:rPr lang="zh-CN" altLang="en-US"/>
              <a:t>我正在写一份主题为“《安全监理表格》PPT课件”的PPT,现在准备介绍“安全监理表格的填写要求和注意事项”,请帮我生成“安全监理表格的填写要求和注意事项”为标题的内容</a:t>
            </a:r>
            <a:endParaRPr lang="zh-CN" altLang="en-US"/>
          </a:p>
          <a:p>
            <a:pPr lvl="1"/>
            <a:r>
              <a:rPr lang="zh-CN" altLang="en-US"/>
              <a:t>安全监理表格的填写要求和注意事项</a:t>
            </a:r>
            <a:endParaRPr lang="zh-CN" altLang="en-US"/>
          </a:p>
          <a:p>
            <a:r>
              <a:rPr lang="zh-CN" altLang="en-US"/>
              <a:t>填写要求：内容真实、准确、完整，字迹清晰、规范，不得随意涂改或伪造数据</a:t>
            </a:r>
            <a:endParaRPr lang="zh-CN" altLang="en-US"/>
          </a:p>
          <a:p>
            <a:r>
              <a:rPr lang="zh-CN" altLang="en-US"/>
              <a:t>注意事项：注意保护个人隐私和商业机密，妥善保管表格，避免泄露或遗失</a:t>
            </a:r>
            <a:endParaRPr lang="zh-CN" altLang="en-US"/>
          </a:p>
        </p:txBody>
      </p:sp>
      <p:sp>
        <p:nvSpPr>
          <p:cNvPr id="1049340" name="标题 2"/>
          <p:cNvSpPr>
            <a:spLocks noGrp="1"/>
          </p:cNvSpPr>
          <p:nvPr>
            <p:ph type="title" idx="1"/>
          </p:nvPr>
        </p:nvSpPr>
        <p:spPr/>
        <p:txBody>
          <a:bodyPr/>
          <a:lstStyle/>
          <a:p>
            <a:r>
              <a:rPr lang="zh-CN" altLang="en-US"/>
              <a:t>安全监理表格的作用和意义</a:t>
            </a:r>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386" name="标题 2"/>
          <p:cNvSpPr>
            <a:spLocks noGrp="1"/>
          </p:cNvSpPr>
          <p:nvPr>
            <p:ph type="title" idx="1"/>
          </p:nvPr>
        </p:nvSpPr>
        <p:spPr/>
        <p:txBody>
          <a:bodyPr/>
          <a:lstStyle/>
          <a:p>
            <a:r>
              <a:rPr lang="zh-CN" altLang="en-US"/>
              <a:t>安全监理表格的种类和内容</a:t>
            </a:r>
            <a:endParaRPr lang="zh-CN" altLang="en-US"/>
          </a:p>
        </p:txBody>
      </p:sp>
      <p:sp>
        <p:nvSpPr>
          <p:cNvPr id="1049388" name="矩形: 圆角 44"/>
          <p:cNvSpPr/>
          <p:nvPr>
            <p:custDataLst>
              <p:tags r:id="rId2"/>
            </p:custDataLst>
          </p:nvPr>
        </p:nvSpPr>
        <p:spPr>
          <a:xfrm>
            <a:off x="6084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cxnSp>
        <p:nvCxnSpPr>
          <p:cNvPr id="3145743" name="直接连接符 45"/>
          <p:cNvCxnSpPr/>
          <p:nvPr>
            <p:custDataLst>
              <p:tags r:id="rId3"/>
            </p:custDataLst>
          </p:nvPr>
        </p:nvCxnSpPr>
        <p:spPr>
          <a:xfrm flipH="1">
            <a:off x="1820350" y="2628815"/>
            <a:ext cx="0" cy="829980"/>
          </a:xfrm>
          <a:prstGeom prst="line">
            <a:avLst/>
          </a:prstGeom>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90" name="标题"/>
          <p:cNvSpPr txBox="1"/>
          <p:nvPr>
            <p:custDataLst>
              <p:tags r:id="rId4"/>
            </p:custDataLst>
          </p:nvPr>
        </p:nvSpPr>
        <p:spPr>
          <a:xfrm>
            <a:off x="738683" y="2441970"/>
            <a:ext cx="1081555" cy="1204053"/>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a:solidFill>
                  <a:schemeClr val="accent1"/>
                </a:solidFill>
                <a:latin typeface="+mj-ea"/>
                <a:ea typeface="+mj-ea"/>
              </a:rPr>
              <a:t>添加标题</a:t>
            </a:r>
            <a:endParaRPr lang="zh-CN" altLang="en-US" sz="2400" b="1" spc="300">
              <a:solidFill>
                <a:schemeClr val="accent1"/>
              </a:solidFill>
              <a:latin typeface="+mj-ea"/>
              <a:ea typeface="+mj-ea"/>
            </a:endParaRPr>
          </a:p>
        </p:txBody>
      </p:sp>
      <p:sp>
        <p:nvSpPr>
          <p:cNvPr id="1049392" name="正文"/>
          <p:cNvSpPr txBox="1"/>
          <p:nvPr>
            <p:custDataLst>
              <p:tags r:id="rId5"/>
            </p:custDataLst>
          </p:nvPr>
        </p:nvSpPr>
        <p:spPr>
          <a:xfrm>
            <a:off x="1901062" y="2429895"/>
            <a:ext cx="3954742" cy="1227777"/>
          </a:xfrm>
          <a:prstGeom prst="rect">
            <a:avLst/>
          </a:prstGeom>
          <a:noFill/>
        </p:spPr>
        <p:txBody>
          <a:bodyPr wrap="square" lIns="90000" tIns="46800" rIns="9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1000"/>
              </a:spcAft>
            </a:pPr>
            <a:r>
              <a:rPr lang="zh-CN" altLang="en-US" sz="1000" spc="150">
                <a:solidFill>
                  <a:schemeClr val="tx1">
                    <a:lumMod val="65000"/>
                    <a:lumOff val="35000"/>
                  </a:schemeClr>
                </a:solidFill>
                <a:latin typeface="+mn-ea"/>
              </a:rPr>
              <a:t>表格种类：安全监理表格包括施工组织设计审批表、施工安全措施报审表、施工现场临时用电验收表等。</a:t>
            </a:r>
            <a:endParaRPr lang="zh-CN" altLang="en-US" sz="1000" spc="150">
              <a:solidFill>
                <a:schemeClr val="tx1">
                  <a:lumMod val="65000"/>
                  <a:lumOff val="35000"/>
                </a:schemeClr>
              </a:solidFill>
              <a:latin typeface="+mn-ea"/>
            </a:endParaRPr>
          </a:p>
        </p:txBody>
      </p:sp>
      <p:sp>
        <p:nvSpPr>
          <p:cNvPr id="1049394" name="矩形: 圆角 48"/>
          <p:cNvSpPr/>
          <p:nvPr>
            <p:custDataLst>
              <p:tags r:id="rId6"/>
            </p:custDataLst>
          </p:nvPr>
        </p:nvSpPr>
        <p:spPr>
          <a:xfrm>
            <a:off x="62379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cxnSp>
        <p:nvCxnSpPr>
          <p:cNvPr id="3145745" name="直接连接符 49"/>
          <p:cNvCxnSpPr/>
          <p:nvPr>
            <p:custDataLst>
              <p:tags r:id="rId7"/>
            </p:custDataLst>
          </p:nvPr>
        </p:nvCxnSpPr>
        <p:spPr>
          <a:xfrm flipH="1">
            <a:off x="7449851" y="2628815"/>
            <a:ext cx="0" cy="829980"/>
          </a:xfrm>
          <a:prstGeom prst="line">
            <a:avLst/>
          </a:prstGeom>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96" name="标题"/>
          <p:cNvSpPr txBox="1"/>
          <p:nvPr>
            <p:custDataLst>
              <p:tags r:id="rId8"/>
            </p:custDataLst>
          </p:nvPr>
        </p:nvSpPr>
        <p:spPr>
          <a:xfrm>
            <a:off x="6368183" y="2441970"/>
            <a:ext cx="1081555" cy="1204053"/>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a:solidFill>
                  <a:schemeClr val="accent1"/>
                </a:solidFill>
                <a:latin typeface="+mj-ea"/>
                <a:ea typeface="+mj-ea"/>
              </a:rPr>
              <a:t>添加标题</a:t>
            </a:r>
            <a:endParaRPr lang="zh-CN" altLang="en-US" sz="2400" b="1" spc="300">
              <a:solidFill>
                <a:schemeClr val="accent1"/>
              </a:solidFill>
              <a:latin typeface="+mj-ea"/>
              <a:ea typeface="+mj-ea"/>
            </a:endParaRPr>
          </a:p>
        </p:txBody>
      </p:sp>
      <p:sp>
        <p:nvSpPr>
          <p:cNvPr id="1049398" name="正文"/>
          <p:cNvSpPr txBox="1"/>
          <p:nvPr>
            <p:custDataLst>
              <p:tags r:id="rId9"/>
            </p:custDataLst>
          </p:nvPr>
        </p:nvSpPr>
        <p:spPr>
          <a:xfrm>
            <a:off x="7529927" y="2429895"/>
            <a:ext cx="3954742" cy="1227777"/>
          </a:xfrm>
          <a:prstGeom prst="rect">
            <a:avLst/>
          </a:prstGeom>
          <a:noFill/>
        </p:spPr>
        <p:txBody>
          <a:bodyPr wrap="square" lIns="90000" tIns="46800" rIns="9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1000"/>
              </a:spcAft>
            </a:pPr>
            <a:r>
              <a:rPr lang="zh-CN" altLang="en-US" sz="1000" spc="150">
                <a:solidFill>
                  <a:schemeClr val="tx1">
                    <a:lumMod val="65000"/>
                    <a:lumOff val="35000"/>
                  </a:schemeClr>
                </a:solidFill>
                <a:latin typeface="+mn-ea"/>
              </a:rPr>
              <a:t>表格内容：安全监理表格的内容包括工程概况、施工方案、施工安全措施、施工现场临时用电方案等。</a:t>
            </a:r>
            <a:endParaRPr lang="zh-CN" altLang="en-US" sz="1000" spc="150">
              <a:solidFill>
                <a:schemeClr val="tx1">
                  <a:lumMod val="65000"/>
                  <a:lumOff val="35000"/>
                </a:schemeClr>
              </a:solidFill>
              <a:latin typeface="+mn-ea"/>
            </a:endParaRPr>
          </a:p>
        </p:txBody>
      </p:sp>
      <p:sp>
        <p:nvSpPr>
          <p:cNvPr id="1049400" name="矩形: 圆角 53"/>
          <p:cNvSpPr/>
          <p:nvPr>
            <p:custDataLst>
              <p:tags r:id="rId10"/>
            </p:custDataLst>
          </p:nvPr>
        </p:nvSpPr>
        <p:spPr>
          <a:xfrm>
            <a:off x="6084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cxnSp>
        <p:nvCxnSpPr>
          <p:cNvPr id="3145747" name="直接连接符 54"/>
          <p:cNvCxnSpPr/>
          <p:nvPr>
            <p:custDataLst>
              <p:tags r:id="rId11"/>
            </p:custDataLst>
          </p:nvPr>
        </p:nvCxnSpPr>
        <p:spPr>
          <a:xfrm flipH="1">
            <a:off x="1820350" y="4282457"/>
            <a:ext cx="0" cy="829980"/>
          </a:xfrm>
          <a:prstGeom prst="line">
            <a:avLst/>
          </a:prstGeom>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02" name="标题"/>
          <p:cNvSpPr txBox="1"/>
          <p:nvPr>
            <p:custDataLst>
              <p:tags r:id="rId12"/>
            </p:custDataLst>
          </p:nvPr>
        </p:nvSpPr>
        <p:spPr>
          <a:xfrm>
            <a:off x="738683" y="4094977"/>
            <a:ext cx="1081555" cy="1204053"/>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a:solidFill>
                  <a:schemeClr val="accent1"/>
                </a:solidFill>
                <a:latin typeface="+mj-ea"/>
                <a:ea typeface="+mj-ea"/>
              </a:rPr>
              <a:t>添加标题</a:t>
            </a:r>
            <a:endParaRPr lang="zh-CN" altLang="en-US" sz="2400" b="1" spc="300">
              <a:solidFill>
                <a:schemeClr val="accent1"/>
              </a:solidFill>
              <a:latin typeface="+mj-ea"/>
              <a:ea typeface="+mj-ea"/>
            </a:endParaRPr>
          </a:p>
        </p:txBody>
      </p:sp>
      <p:sp>
        <p:nvSpPr>
          <p:cNvPr id="1049404" name="正文"/>
          <p:cNvSpPr txBox="1"/>
          <p:nvPr>
            <p:custDataLst>
              <p:tags r:id="rId13"/>
            </p:custDataLst>
          </p:nvPr>
        </p:nvSpPr>
        <p:spPr>
          <a:xfrm>
            <a:off x="1901062" y="4083537"/>
            <a:ext cx="3954742" cy="1227777"/>
          </a:xfrm>
          <a:prstGeom prst="rect">
            <a:avLst/>
          </a:prstGeom>
          <a:noFill/>
        </p:spPr>
        <p:txBody>
          <a:bodyPr wrap="square" lIns="90000" tIns="46800" rIns="9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1000"/>
              </a:spcAft>
            </a:pPr>
            <a:r>
              <a:rPr lang="zh-CN" altLang="en-US" sz="1000" spc="150">
                <a:solidFill>
                  <a:schemeClr val="tx1">
                    <a:lumMod val="65000"/>
                    <a:lumOff val="35000"/>
                  </a:schemeClr>
                </a:solidFill>
                <a:latin typeface="+mn-ea"/>
              </a:rPr>
              <a:t>表格作用：安全监理表格是监理单位对施工单位进行安全监督和管理的有效工具，也是施工单位进行自我管理和检查的重要依据。</a:t>
            </a:r>
            <a:endParaRPr lang="zh-CN" altLang="en-US" sz="1000" spc="150">
              <a:solidFill>
                <a:schemeClr val="tx1">
                  <a:lumMod val="65000"/>
                  <a:lumOff val="35000"/>
                </a:schemeClr>
              </a:solidFill>
              <a:latin typeface="+mn-ea"/>
            </a:endParaRPr>
          </a:p>
        </p:txBody>
      </p:sp>
      <p:sp>
        <p:nvSpPr>
          <p:cNvPr id="1049406" name="矩形: 圆角 57"/>
          <p:cNvSpPr/>
          <p:nvPr>
            <p:custDataLst>
              <p:tags r:id="rId14"/>
            </p:custDataLst>
          </p:nvPr>
        </p:nvSpPr>
        <p:spPr>
          <a:xfrm>
            <a:off x="62379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cxnSp>
        <p:nvCxnSpPr>
          <p:cNvPr id="3145749" name="直接连接符 58"/>
          <p:cNvCxnSpPr/>
          <p:nvPr>
            <p:custDataLst>
              <p:tags r:id="rId15"/>
            </p:custDataLst>
          </p:nvPr>
        </p:nvCxnSpPr>
        <p:spPr>
          <a:xfrm flipH="1">
            <a:off x="7449851" y="4282457"/>
            <a:ext cx="0" cy="829980"/>
          </a:xfrm>
          <a:prstGeom prst="line">
            <a:avLst/>
          </a:prstGeom>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08" name="标题"/>
          <p:cNvSpPr txBox="1"/>
          <p:nvPr>
            <p:custDataLst>
              <p:tags r:id="rId16"/>
            </p:custDataLst>
          </p:nvPr>
        </p:nvSpPr>
        <p:spPr>
          <a:xfrm>
            <a:off x="6368183" y="4094977"/>
            <a:ext cx="1081555" cy="1204053"/>
          </a:xfrm>
          <a:prstGeom prst="rect">
            <a:avLst/>
          </a:prstGeom>
          <a:noFill/>
        </p:spPr>
        <p:txBody>
          <a:bodyPr wrap="square" lIns="90000" tIns="46800" rIns="9000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a:solidFill>
                  <a:schemeClr val="accent1"/>
                </a:solidFill>
                <a:latin typeface="+mj-ea"/>
                <a:ea typeface="+mj-ea"/>
              </a:rPr>
              <a:t>添加标题</a:t>
            </a:r>
            <a:endParaRPr lang="zh-CN" altLang="en-US" sz="2400" b="1" spc="300">
              <a:solidFill>
                <a:schemeClr val="accent1"/>
              </a:solidFill>
              <a:latin typeface="+mj-ea"/>
              <a:ea typeface="+mj-ea"/>
            </a:endParaRPr>
          </a:p>
        </p:txBody>
      </p:sp>
      <p:sp>
        <p:nvSpPr>
          <p:cNvPr id="1049410" name="正文"/>
          <p:cNvSpPr txBox="1"/>
          <p:nvPr>
            <p:custDataLst>
              <p:tags r:id="rId17"/>
            </p:custDataLst>
          </p:nvPr>
        </p:nvSpPr>
        <p:spPr>
          <a:xfrm>
            <a:off x="7529927" y="4083537"/>
            <a:ext cx="3954742" cy="1227777"/>
          </a:xfrm>
          <a:prstGeom prst="rect">
            <a:avLst/>
          </a:prstGeom>
          <a:noFill/>
        </p:spPr>
        <p:txBody>
          <a:bodyPr wrap="square" lIns="90000" tIns="46800" rIns="90000" bIns="46800" rtlCol="0" anchor="ctr" anchorCtr="0">
            <a:normAutofit fontScale="7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1000"/>
              </a:spcAft>
            </a:pPr>
            <a:r>
              <a:rPr lang="zh-CN" altLang="en-US" sz="1400" spc="150">
                <a:solidFill>
                  <a:schemeClr val="tx1">
                    <a:lumMod val="65000"/>
                    <a:lumOff val="35000"/>
                  </a:schemeClr>
                </a:solidFill>
                <a:latin typeface="+mn-ea"/>
              </a:rPr>
              <a:t>表格使用：在使用安全监理表格时，监理单位应认真审核表格内容，确保表格填写完整、准确，并按照相关规定进行审批和备案。同时，施工单位也应按照表格要求进行填写和报审，确保施工过程中的安全措施得到有效落实。</a:t>
            </a:r>
            <a:endParaRPr lang="zh-CN" altLang="en-US" sz="1400" spc="150">
              <a:solidFill>
                <a:schemeClr val="tx1">
                  <a:lumMod val="65000"/>
                  <a:lumOff val="35000"/>
                </a:schemeClr>
              </a:solidFill>
              <a:latin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456" name="文本占位符 3"/>
          <p:cNvSpPr>
            <a:spLocks noGrp="1"/>
          </p:cNvSpPr>
          <p:nvPr>
            <p:ph type="body" idx="2"/>
            <p:custDataLst>
              <p:tags r:id="rId2"/>
            </p:custDataLst>
          </p:nvPr>
        </p:nvSpPr>
        <p:spPr/>
        <p:txBody>
          <a:bodyPr/>
          <a:lstStyle/>
          <a:p>
            <a:r>
              <a:rPr lang="zh-CN" altLang="en-US"/>
              <a:t>第 四 章</a:t>
            </a:r>
            <a:endParaRPr lang="zh-CN" altLang="en-US"/>
          </a:p>
        </p:txBody>
      </p:sp>
      <p:sp>
        <p:nvSpPr>
          <p:cNvPr id="1049458" name="标题 4"/>
          <p:cNvSpPr>
            <a:spLocks noGrp="1"/>
          </p:cNvSpPr>
          <p:nvPr>
            <p:ph type="title" idx="1"/>
            <p:custDataLst>
              <p:tags r:id="rId3"/>
            </p:custDataLst>
          </p:nvPr>
        </p:nvSpPr>
        <p:spPr/>
        <p:txBody>
          <a:bodyPr/>
          <a:lstStyle/>
          <a:p>
            <a:r>
              <a:rPr lang="zh-CN" altLang="en-US"/>
              <a:t>安全监理表格的编制与使用</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552" name="标题 2"/>
          <p:cNvSpPr>
            <a:spLocks noGrp="1"/>
          </p:cNvSpPr>
          <p:nvPr>
            <p:ph type="title" idx="1"/>
          </p:nvPr>
        </p:nvSpPr>
        <p:spPr/>
        <p:txBody>
          <a:bodyPr/>
          <a:lstStyle/>
          <a:p>
            <a:r>
              <a:rPr lang="zh-CN" altLang="en-US"/>
              <a:t>安全监理表格的编制原则和要求</a:t>
            </a:r>
            <a:endParaRPr lang="zh-CN" altLang="en-US"/>
          </a:p>
        </p:txBody>
      </p:sp>
      <p:sp>
        <p:nvSpPr>
          <p:cNvPr id="1049554" name="任意多边形: 形状 64"/>
          <p:cNvSpPr/>
          <p:nvPr>
            <p:custDataLst>
              <p:tags r:id="rId2"/>
            </p:custDataLst>
          </p:nvPr>
        </p:nvSpPr>
        <p:spPr>
          <a:xfrm rot="10800000">
            <a:off x="1356977"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sz="4000" b="1"/>
          </a:p>
        </p:txBody>
      </p:sp>
      <p:sp>
        <p:nvSpPr>
          <p:cNvPr id="1049556" name="矩形 65"/>
          <p:cNvSpPr/>
          <p:nvPr>
            <p:custDataLst>
              <p:tags r:id="rId3"/>
            </p:custDataLst>
          </p:nvPr>
        </p:nvSpPr>
        <p:spPr>
          <a:xfrm>
            <a:off x="1243950" y="1850436"/>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58" name="文本框 66"/>
          <p:cNvSpPr txBox="1"/>
          <p:nvPr>
            <p:custDataLst>
              <p:tags r:id="rId4"/>
            </p:custDataLst>
          </p:nvPr>
        </p:nvSpPr>
        <p:spPr>
          <a:xfrm>
            <a:off x="1621765"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lt1">
                    <a:lumMod val="100000"/>
                  </a:schemeClr>
                </a:solidFill>
                <a:latin typeface="Arial" pitchFamily="34" charset="0"/>
                <a:ea typeface="微软雅黑"/>
                <a:sym typeface="+mn-ea"/>
              </a:rPr>
              <a:t>表格编制应遵循国家相关法规和标准</a:t>
            </a:r>
            <a:endParaRPr lang="zh-CN" altLang="en-US" sz="2000" spc="150">
              <a:solidFill>
                <a:schemeClr val="lt1">
                  <a:lumMod val="100000"/>
                </a:schemeClr>
              </a:solidFill>
              <a:latin typeface="Arial" pitchFamily="34" charset="0"/>
              <a:ea typeface="微软雅黑"/>
              <a:sym typeface="+mn-ea"/>
            </a:endParaRPr>
          </a:p>
        </p:txBody>
      </p:sp>
      <p:sp>
        <p:nvSpPr>
          <p:cNvPr id="1049560" name="任意多边形: 形状 68"/>
          <p:cNvSpPr/>
          <p:nvPr>
            <p:custDataLst>
              <p:tags r:id="rId5"/>
            </p:custDataLst>
          </p:nvPr>
        </p:nvSpPr>
        <p:spPr>
          <a:xfrm rot="10800000">
            <a:off x="6505422"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62" name="矩形 69"/>
          <p:cNvSpPr/>
          <p:nvPr>
            <p:custDataLst>
              <p:tags r:id="rId6"/>
            </p:custDataLst>
          </p:nvPr>
        </p:nvSpPr>
        <p:spPr>
          <a:xfrm>
            <a:off x="6391760" y="1850436"/>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64" name="文本框 70"/>
          <p:cNvSpPr txBox="1"/>
          <p:nvPr>
            <p:custDataLst>
              <p:tags r:id="rId7"/>
            </p:custDataLst>
          </p:nvPr>
        </p:nvSpPr>
        <p:spPr>
          <a:xfrm>
            <a:off x="6770210"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a:sym typeface="+mn-ea"/>
              </a:rPr>
              <a:t>表格内容应准确、完整、清晰</a:t>
            </a:r>
            <a:endParaRPr lang="zh-CN" altLang="en-US" sz="2000" spc="150">
              <a:solidFill>
                <a:schemeClr val="tx1">
                  <a:lumMod val="75000"/>
                  <a:lumOff val="25000"/>
                </a:schemeClr>
              </a:solidFill>
              <a:latin typeface="Arial" pitchFamily="34" charset="0"/>
              <a:ea typeface="微软雅黑"/>
              <a:sym typeface="+mn-ea"/>
            </a:endParaRPr>
          </a:p>
        </p:txBody>
      </p:sp>
      <p:sp>
        <p:nvSpPr>
          <p:cNvPr id="1049566" name="任意多边形: 形状 72"/>
          <p:cNvSpPr/>
          <p:nvPr>
            <p:custDataLst>
              <p:tags r:id="rId8"/>
            </p:custDataLst>
          </p:nvPr>
        </p:nvSpPr>
        <p:spPr>
          <a:xfrm rot="10800000">
            <a:off x="1356977"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sz="4000" b="1"/>
          </a:p>
        </p:txBody>
      </p:sp>
      <p:sp>
        <p:nvSpPr>
          <p:cNvPr id="1049568" name="文本框 74"/>
          <p:cNvSpPr txBox="1"/>
          <p:nvPr>
            <p:custDataLst>
              <p:tags r:id="rId9"/>
            </p:custDataLst>
          </p:nvPr>
        </p:nvSpPr>
        <p:spPr>
          <a:xfrm>
            <a:off x="1621765"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2000" spc="150">
                <a:solidFill>
                  <a:schemeClr val="lt1">
                    <a:lumMod val="100000"/>
                  </a:schemeClr>
                </a:solidFill>
                <a:latin typeface="Arial" pitchFamily="34" charset="0"/>
                <a:ea typeface="微软雅黑"/>
                <a:sym typeface="+mn-ea"/>
              </a:rPr>
              <a:t>表格使用应方便、快捷、高效</a:t>
            </a:r>
            <a:endParaRPr lang="zh-CN" altLang="en-US" sz="2000" spc="150">
              <a:solidFill>
                <a:schemeClr val="lt1">
                  <a:lumMod val="100000"/>
                </a:schemeClr>
              </a:solidFill>
              <a:latin typeface="Arial" pitchFamily="34" charset="0"/>
              <a:ea typeface="微软雅黑"/>
              <a:sym typeface="+mn-ea"/>
            </a:endParaRPr>
          </a:p>
        </p:txBody>
      </p:sp>
      <p:sp>
        <p:nvSpPr>
          <p:cNvPr id="1049570" name="矩形 73"/>
          <p:cNvSpPr/>
          <p:nvPr>
            <p:custDataLst>
              <p:tags r:id="rId10"/>
            </p:custDataLst>
          </p:nvPr>
        </p:nvSpPr>
        <p:spPr>
          <a:xfrm>
            <a:off x="1243950" y="4378304"/>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72" name="任意多边形: 形状 83"/>
          <p:cNvSpPr/>
          <p:nvPr>
            <p:custDataLst>
              <p:tags r:id="rId11"/>
            </p:custDataLst>
          </p:nvPr>
        </p:nvSpPr>
        <p:spPr>
          <a:xfrm rot="10800000">
            <a:off x="6563205"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74" name="矩形 84"/>
          <p:cNvSpPr/>
          <p:nvPr>
            <p:custDataLst>
              <p:tags r:id="rId12"/>
            </p:custDataLst>
          </p:nvPr>
        </p:nvSpPr>
        <p:spPr>
          <a:xfrm>
            <a:off x="6450178" y="4378304"/>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576" name="文本框 85"/>
          <p:cNvSpPr txBox="1"/>
          <p:nvPr>
            <p:custDataLst>
              <p:tags r:id="rId13"/>
            </p:custDataLst>
          </p:nvPr>
        </p:nvSpPr>
        <p:spPr>
          <a:xfrm>
            <a:off x="6827993"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a:sym typeface="+mn-ea"/>
              </a:rPr>
              <a:t>表格更新应及时、规范、统一</a:t>
            </a:r>
            <a:endParaRPr lang="zh-CN" altLang="en-US" sz="2000" spc="150">
              <a:solidFill>
                <a:schemeClr val="tx1">
                  <a:lumMod val="75000"/>
                  <a:lumOff val="25000"/>
                </a:schemeClr>
              </a:solidFill>
              <a:latin typeface="Arial" pitchFamily="34" charset="0"/>
              <a:ea typeface="微软雅黑"/>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https://d.book118.com/128132035136006023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添加文本内容。"/>
  <p:tag name="KSO_WM_UNIT_SUBTYPE" val="a"/>
  <p:tag name="KSO_WM_UNIT_TYPE" val="f"/>
  <p:tag name="KSO_WM_UNIT_VALUE" val="60"/>
</p:tagLst>
</file>

<file path=ppt/tags/tag1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第 一 章"/>
  <p:tag name="KSO_WM_UNIT_TYPE" val="e"/>
  <p:tag name="KSO_WM_UNIT_VALUE" val="6"/>
</p:tagLst>
</file>

<file path=ppt/tags/tag2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7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您的观看"/>
  <p:tag name="KSO_WM_UNIT_TYPE" val="a"/>
  <p:tag name="KSO_WM_UNIT_VALUE" val="10"/>
</p:tagLst>
</file>

<file path=ppt/tags/tag7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8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8.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_0**"/>
  <p:tag name="KSO_WM_UNIT_LAYERLEVEL" val="1"/>
</p:tagLst>
</file>

<file path=ppt/tags/tag89.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_0**"/>
  <p:tag name="KSO_WM_UNIT_LAYERLEVEL" val="1"/>
</p:tagLst>
</file>

<file path=ppt/tags/tag90.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 name="KSO_WM_TEMPLATE_THUMBS_INDEX" val="1、9"/>
</p:tagLst>
</file>

<file path=ppt/tags/tag91.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92.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93.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94.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95.xml><?xml version="1.0" encoding="utf-8"?>
<p:tagLst xmlns:p="http://schemas.openxmlformats.org/presentationml/2006/main">
  <p:tag name="KSO_WM_BEAUTIFY_FLAG" val="#wm#"/>
  <p:tag name="KSO_WM_SLIDE_CONTENT_AREA" val="{&quot;left&quot;:&quot;74.4&quot;,&quot;top&quot;:&quot;58.35&quot;,&quot;width&quot;:&quot;660.35&quot;,&quot;height&quot;:&quot;315&quot;}"/>
  <p:tag name="KSO_WM_SLIDE_ID" val="custom20230914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 name="KSO_WM_TEMPLATE_THUMBS_INDEX" val="1、9"/>
</p:tagLst>
</file>

<file path=ppt/tags/tag96.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9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3000000119209289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i*1_1"/>
  <p:tag name="KSO_WM_UNIT_INDEX" val="1_1"/>
  <p:tag name="KSO_WM_UNIT_LAYERLEVEL" val="1_1"/>
  <p:tag name="KSO_WM_UNIT_TYPE" val="l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i*1_2"/>
  <p:tag name="KSO_WM_UNIT_INDEX" val="1_2"/>
  <p:tag name="KSO_WM_UNIT_LAYERLEVEL" val="1_1"/>
  <p:tag name="KSO_WM_UNIT_TYPE" val="l_i"/>
</p:tagLst>
</file>

<file path=ppt/tags/tag10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1_1"/>
  <p:tag name="KSO_WM_UNIT_INDEX" val="1_1_1"/>
  <p:tag name="KSO_WM_UNIT_LAYERLEVEL" val="1_1_1"/>
  <p:tag name="KSO_WM_UNIT_TYPE" val="l_h_i"/>
</p:tagLst>
</file>

<file path=ppt/tags/tag10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1_3"/>
  <p:tag name="KSO_WM_UNIT_INDEX" val="1_1_3"/>
  <p:tag name="KSO_WM_UNIT_LAYERLEVEL" val="1_1_1"/>
  <p:tag name="KSO_WM_UNIT_TYPE" val="l_h_i"/>
</p:tagLst>
</file>

<file path=ppt/tags/tag10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1_2"/>
  <p:tag name="KSO_WM_UNIT_INDEX" val="1_1_2"/>
  <p:tag name="KSO_WM_UNIT_LAYERLEVEL" val="1_1_1"/>
  <p:tag name="KSO_WM_UNIT_PRESET_TEXT" val="01"/>
  <p:tag name="KSO_WM_UNIT_SUBTYPE" val="d"/>
  <p:tag name="KSO_WM_UNIT_TYPE" val="l_h_i"/>
</p:tagLst>
</file>

<file path=ppt/tags/tag1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1_1"/>
  <p:tag name="KSO_WM_UNIT_INDEX" val="1_1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2_1"/>
  <p:tag name="KSO_WM_UNIT_INDEX" val="1_2_1"/>
  <p:tag name="KSO_WM_UNIT_LAYERLEVEL" val="1_1_1"/>
  <p:tag name="KSO_WM_UNIT_TYPE" val="l_h_i"/>
</p:tagLst>
</file>

<file path=ppt/tags/tag10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2_3"/>
  <p:tag name="KSO_WM_UNIT_INDEX" val="1_2_3"/>
  <p:tag name="KSO_WM_UNIT_LAYERLEVEL" val="1_1_1"/>
  <p:tag name="KSO_WM_UNIT_TYPE" val="l_h_i"/>
</p:tagLst>
</file>

<file path=ppt/tags/tag10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2_2"/>
  <p:tag name="KSO_WM_UNIT_INDEX" val="1_2_2"/>
  <p:tag name="KSO_WM_UNIT_LAYERLEVEL" val="1_1_1"/>
  <p:tag name="KSO_WM_UNIT_PRESET_TEXT" val="02"/>
  <p:tag name="KSO_WM_UNIT_SUBTYPE" val="d"/>
  <p:tag name="KSO_WM_UNIT_TYPE" val="l_h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2_1"/>
  <p:tag name="KSO_WM_UNIT_INDEX" val="1_2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5_1"/>
  <p:tag name="KSO_WM_UNIT_INDEX" val="1_5_1"/>
  <p:tag name="KSO_WM_UNIT_LAYERLEVEL" val="1_1_1"/>
  <p:tag name="KSO_WM_UNIT_TYPE" val="l_h_i"/>
</p:tagLst>
</file>

<file path=ppt/tags/tag10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5_3"/>
  <p:tag name="KSO_WM_UNIT_INDEX" val="1_5_3"/>
  <p:tag name="KSO_WM_UNIT_LAYERLEVEL" val="1_1_1"/>
  <p:tag name="KSO_WM_UNIT_TYPE" val="l_h_i"/>
</p:tagLst>
</file>

<file path=ppt/tags/tag11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5_2"/>
  <p:tag name="KSO_WM_UNIT_INDEX" val="1_5_2"/>
  <p:tag name="KSO_WM_UNIT_LAYERLEVEL" val="1_1_1"/>
  <p:tag name="KSO_WM_UNIT_PRESET_TEXT" val="05"/>
  <p:tag name="KSO_WM_UNIT_SUBTYPE" val="d"/>
  <p:tag name="KSO_WM_UNIT_TYPE" val="l_h_i"/>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5_1"/>
  <p:tag name="KSO_WM_UNIT_INDEX" val="1_5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1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6_1"/>
  <p:tag name="KSO_WM_UNIT_INDEX" val="1_6_1"/>
  <p:tag name="KSO_WM_UNIT_LAYERLEVEL" val="1_1_1"/>
  <p:tag name="KSO_WM_UNIT_TYPE" val="l_h_i"/>
</p:tagLst>
</file>

<file path=ppt/tags/tag11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6_3"/>
  <p:tag name="KSO_WM_UNIT_INDEX" val="1_6_3"/>
  <p:tag name="KSO_WM_UNIT_LAYERLEVEL" val="1_1_1"/>
  <p:tag name="KSO_WM_UNIT_TYPE" val="l_h_i"/>
</p:tagLst>
</file>

<file path=ppt/tags/tag11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6_2"/>
  <p:tag name="KSO_WM_UNIT_INDEX" val="1_6_2"/>
  <p:tag name="KSO_WM_UNIT_LAYERLEVEL" val="1_1_1"/>
  <p:tag name="KSO_WM_UNIT_PRESET_TEXT" val="06"/>
  <p:tag name="KSO_WM_UNIT_SUBTYPE" val="d"/>
  <p:tag name="KSO_WM_UNIT_TYPE" val="l_h_i"/>
</p:tagLst>
</file>

<file path=ppt/tags/tag1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6_1"/>
  <p:tag name="KSO_WM_UNIT_INDEX" val="1_6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1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3_1"/>
  <p:tag name="KSO_WM_UNIT_INDEX" val="1_3_1"/>
  <p:tag name="KSO_WM_UNIT_LAYERLEVEL" val="1_1_1"/>
  <p:tag name="KSO_WM_UNIT_TYPE" val="l_h_i"/>
</p:tagLst>
</file>

<file path=ppt/tags/tag11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3_3"/>
  <p:tag name="KSO_WM_UNIT_INDEX" val="1_3_3"/>
  <p:tag name="KSO_WM_UNIT_LAYERLEVEL" val="1_1_1"/>
  <p:tag name="KSO_WM_UNIT_TYPE" val="l_h_i"/>
</p:tagLst>
</file>

<file path=ppt/tags/tag11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3_2"/>
  <p:tag name="KSO_WM_UNIT_INDEX" val="1_3_2"/>
  <p:tag name="KSO_WM_UNIT_LAYERLEVEL" val="1_1_1"/>
  <p:tag name="KSO_WM_UNIT_PRESET_TEXT" val="03"/>
  <p:tag name="KSO_WM_UNIT_SUBTYPE" val="d"/>
  <p:tag name="KSO_WM_UNIT_TYPE" val="l_h_i"/>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3_1"/>
  <p:tag name="KSO_WM_UNIT_INDEX" val="1_3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2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4_1"/>
  <p:tag name="KSO_WM_UNIT_INDEX" val="1_4_1"/>
  <p:tag name="KSO_WM_UNIT_LAYERLEVEL" val="1_1_1"/>
  <p:tag name="KSO_WM_UNIT_TYPE" val="l_h_i"/>
</p:tagLst>
</file>

<file path=ppt/tags/tag12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4_3"/>
  <p:tag name="KSO_WM_UNIT_INDEX" val="1_4_3"/>
  <p:tag name="KSO_WM_UNIT_LAYERLEVEL" val="1_1_1"/>
  <p:tag name="KSO_WM_UNIT_TYPE" val="l_h_i"/>
</p:tagLst>
</file>

<file path=ppt/tags/tag12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i*1_4_2"/>
  <p:tag name="KSO_WM_UNIT_INDEX" val="1_4_2"/>
  <p:tag name="KSO_WM_UNIT_LAYERLEVEL" val="1_1_1"/>
  <p:tag name="KSO_WM_UNIT_PRESET_TEXT" val="04"/>
  <p:tag name="KSO_WM_UNIT_SUBTYPE" val="d"/>
  <p:tag name="KSO_WM_UNIT_TYPE" val="l_h_i"/>
</p:tagLst>
</file>

<file path=ppt/tags/tag12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564,&quot;width&quot;:608.6999999999999}"/>
  <p:tag name="KSO_WM_TAG_VERSION" val="1.0"/>
  <p:tag name="KSO_WM_TEMPLATE_CATEGORY" val="custom"/>
  <p:tag name="KSO_WM_TEMPLATE_INDEX" val="20230914"/>
  <p:tag name="KSO_WM_UNIT_COMPATIBLE" val="0"/>
  <p:tag name="KSO_WM_UNIT_DIAGRAM_ISNUMVISUAL" val="0"/>
  <p:tag name="KSO_WM_UNIT_DIAGRAM_ISREFERUNIT" val="0"/>
  <p:tag name="KSO_WM_UNIT_HIGHLIGHT" val="0"/>
  <p:tag name="KSO_WM_UNIT_ID" val="custom20230914_6*l_h_a*1_4_1"/>
  <p:tag name="KSO_WM_UNIT_INDEX" val="1_4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24.xml><?xml version="1.0" encoding="utf-8"?>
<p:tagLst xmlns:p="http://schemas.openxmlformats.org/presentationml/2006/main">
  <p:tag name="KSO_WM_BEAUTIFY_FLAG" val="#wm#"/>
  <p:tag name="KSO_WM_DIAGRAM_GROUP_CODE" val="l1-1"/>
  <p:tag name="KSO_WM_SLIDE_DIAGTYPE" val="l"/>
  <p:tag name="KSO_WM_SLIDE_ID" val="custom20230914_6"/>
  <p:tag name="KSO_WM_SLIDE_INDEX" val="6"/>
  <p:tag name="KSO_WM_SLIDE_ITEM_CNT" val="6"/>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25.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1"/>
  <p:tag name="KSO_WM_UNIT_CONTENT_GROUP_TYPE" val="contentchip"/>
  <p:tag name="KSO_WM_UNIT_DIAGRAM_ISNUMVISUAL" val="0"/>
  <p:tag name="KSO_WM_UNIT_DIAGRAM_ISREFERUNIT" val="0"/>
  <p:tag name="KSO_WM_UNIT_HIGHLIGHT" val="0"/>
  <p:tag name="KSO_WM_UNIT_ID" val="custom20230914_7*e*1"/>
  <p:tag name="KSO_WM_UNIT_INDEX" val="1"/>
  <p:tag name="KSO_WM_UNIT_LAYERLEVEL" val="1"/>
  <p:tag name="KSO_WM_UNIT_NOCLEAR" val="0"/>
  <p:tag name="KSO_WM_UNIT_PRESET_TEXT" val="第 一 章"/>
  <p:tag name="KSO_WM_UNIT_TYPE" val="e"/>
  <p:tag name="KSO_WM_UNIT_VALUE" val="6"/>
</p:tagLst>
</file>

<file path=ppt/tags/tag126.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27.xml><?xml version="1.0" encoding="utf-8"?>
<p:tagLst xmlns:p="http://schemas.openxmlformats.org/presentationml/2006/main">
  <p:tag name="KSO_WM_BEAUTIFY_FLAG" val="#wm#"/>
  <p:tag name="KSO_WM_SLIDE_CONTENT_AREA" val="{&quot;left&quot;:&quot;168.45&quot;,&quot;top&quot;:&quot;91.9&quot;,&quot;width&quot;:&quot;660.35&quot;,&quot;height&quot;:&quot;315&quot;}"/>
  <p:tag name="KSO_WM_SLIDE_ID" val="custom2023091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28.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1"/>
  <p:tag name="KSO_WM_UNIT_CONTENT_GROUP_TYPE" val="contentchip"/>
  <p:tag name="KSO_WM_UNIT_DIAGRAM_ISNUMVISUAL" val="0"/>
  <p:tag name="KSO_WM_UNIT_DIAGRAM_ISREFERUNIT" val="0"/>
  <p:tag name="KSO_WM_UNIT_HIGHLIGHT" val="0"/>
  <p:tag name="KSO_WM_UNIT_ID" val="custom20230914_7*e*1"/>
  <p:tag name="KSO_WM_UNIT_INDEX" val="1"/>
  <p:tag name="KSO_WM_UNIT_LAYERLEVEL" val="1"/>
  <p:tag name="KSO_WM_UNIT_NOCLEAR" val="0"/>
  <p:tag name="KSO_WM_UNIT_PRESET_TEXT" val="第 二 章"/>
  <p:tag name="KSO_WM_UNIT_TYPE" val="e"/>
  <p:tag name="KSO_WM_UNIT_VALUE" val="6"/>
</p:tagLst>
</file>

<file path=ppt/tags/tag129.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30.xml><?xml version="1.0" encoding="utf-8"?>
<p:tagLst xmlns:p="http://schemas.openxmlformats.org/presentationml/2006/main">
  <p:tag name="KSO_WM_BEAUTIFY_FLAG" val="#wm#"/>
  <p:tag name="KSO_WM_SLIDE_CONTENT_AREA" val="{&quot;left&quot;:&quot;168.45&quot;,&quot;top&quot;:&quot;91.9&quot;,&quot;width&quot;:&quot;660.35&quot;,&quot;height&quot;:&quot;315&quot;}"/>
  <p:tag name="KSO_WM_SLIDE_ID" val="custom2023091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3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3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3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3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3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3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4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4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4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4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4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4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4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4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5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52.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53.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54.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55.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5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60.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1"/>
  <p:tag name="KSO_WM_UNIT_CONTENT_GROUP_TYPE" val="contentchip"/>
  <p:tag name="KSO_WM_UNIT_DIAGRAM_ISNUMVISUAL" val="0"/>
  <p:tag name="KSO_WM_UNIT_DIAGRAM_ISREFERUNIT" val="0"/>
  <p:tag name="KSO_WM_UNIT_HIGHLIGHT" val="0"/>
  <p:tag name="KSO_WM_UNIT_ID" val="custom20230914_7*e*1"/>
  <p:tag name="KSO_WM_UNIT_INDEX" val="1"/>
  <p:tag name="KSO_WM_UNIT_LAYERLEVEL" val="1"/>
  <p:tag name="KSO_WM_UNIT_NOCLEAR" val="0"/>
  <p:tag name="KSO_WM_UNIT_PRESET_TEXT" val="第 三 章"/>
  <p:tag name="KSO_WM_UNIT_TYPE" val="e"/>
  <p:tag name="KSO_WM_UNIT_VALUE" val="6"/>
</p:tagLst>
</file>

<file path=ppt/tags/tag161.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62.xml><?xml version="1.0" encoding="utf-8"?>
<p:tagLst xmlns:p="http://schemas.openxmlformats.org/presentationml/2006/main">
  <p:tag name="KSO_WM_BEAUTIFY_FLAG" val="#wm#"/>
  <p:tag name="KSO_WM_SLIDE_CONTENT_AREA" val="{&quot;left&quot;:&quot;168.45&quot;,&quot;top&quot;:&quot;91.9&quot;,&quot;width&quot;:&quot;660.35&quot;,&quot;height&quot;:&quot;315&quot;}"/>
  <p:tag name="KSO_WM_SLIDE_ID" val="custom2023091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63.xml><?xml version="1.0" encoding="utf-8"?>
<p:tagLst xmlns:p="http://schemas.openxmlformats.org/presentationml/2006/main">
  <p:tag name="KSO_WM_BEAUTIFY_FLAG" val="#wm#"/>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FILL_TYPE" val="3"/>
  <p:tag name="KSO_WM_UNIT_HIGHLIGHT" val="0"/>
  <p:tag name="KSO_WM_UNIT_ID" val="diagram20231638_3*l_h_i*1_1_1"/>
  <p:tag name="KSO_WM_UNIT_INDEX" val="1_1_1"/>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i*1_1_2"/>
  <p:tag name="KSO_WM_UNIT_INDEX" val="1_1_2"/>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6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67.xml><?xml version="1.0" encoding="utf-8"?>
<p:tagLst xmlns:p="http://schemas.openxmlformats.org/presentationml/2006/main">
  <p:tag name="KSO_WM_BEAUTIFY_FLAG" val="#wm#"/>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FILL_TYPE" val="3"/>
  <p:tag name="KSO_WM_UNIT_HIGHLIGHT" val="0"/>
  <p:tag name="KSO_WM_UNIT_ID" val="diagram20231638_3*l_h_i*1_2_1"/>
  <p:tag name="KSO_WM_UNIT_INDEX" val="1_2_1"/>
  <p:tag name="KSO_WM_UNIT_LAYERLEVEL" val="1_1_1"/>
  <p:tag name="KSO_WM_UNIT_TYPE" val="l_h_i"/>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i*1_2_2"/>
  <p:tag name="KSO_WM_UNIT_INDEX" val="1_2_2"/>
  <p:tag name="KSO_WM_UNIT_LAYERLEVEL" val="1_1_1"/>
  <p:tag name="KSO_WM_UNIT_TYPE" val="l_h_i"/>
</p:tagLst>
</file>

<file path=ppt/tags/tag16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71.xml><?xml version="1.0" encoding="utf-8"?>
<p:tagLst xmlns:p="http://schemas.openxmlformats.org/presentationml/2006/main">
  <p:tag name="KSO_WM_BEAUTIFY_FLAG" val="#wm#"/>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FILL_TYPE" val="3"/>
  <p:tag name="KSO_WM_UNIT_HIGHLIGHT" val="0"/>
  <p:tag name="KSO_WM_UNIT_ID" val="diagram20231638_3*l_h_i*1_3_1"/>
  <p:tag name="KSO_WM_UNIT_INDEX" val="1_3_1"/>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i*1_3_2"/>
  <p:tag name="KSO_WM_UNIT_INDEX" val="1_3_2"/>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a*1_3_1"/>
  <p:tag name="KSO_WM_UNIT_INDEX" val="1_3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75.xml><?xml version="1.0" encoding="utf-8"?>
<p:tagLst xmlns:p="http://schemas.openxmlformats.org/presentationml/2006/main">
  <p:tag name="KSO_WM_BEAUTIFY_FLAG" val="#wm#"/>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FILL_TYPE" val="3"/>
  <p:tag name="KSO_WM_UNIT_HIGHLIGHT" val="0"/>
  <p:tag name="KSO_WM_UNIT_ID" val="diagram20231638_3*l_h_i*1_4_1"/>
  <p:tag name="KSO_WM_UNIT_INDEX" val="1_4_1"/>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i*1_4_2"/>
  <p:tag name="KSO_WM_UNIT_INDEX" val="1_4_2"/>
  <p:tag name="KSO_WM_UNIT_LAYERLEVEL" val="1_1_1"/>
  <p:tag name="KSO_WM_UNIT_TYPE" val="l_h_i"/>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
  <p:tag name="KSO_WM_UNIT_TEXT_FILL_TYPE" val="1"/>
  <p:tag name="KSO_WM_UNIT_TYPE" val="l_h_a"/>
  <p:tag name="KSO_WM_UNIT_VALUE" val="10"/>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73.9219685039369,&quot;width&quot;:862.9665354330708}"/>
  <p:tag name="KSO_WM_TAG_VERSION" val="3.0"/>
  <p:tag name="KSO_WM_TEMPLATE_CATEGORY" val="diagram"/>
  <p:tag name="KSO_WM_TEMPLATE_INDEX" val="20231638"/>
  <p:tag name="KSO_WM_UNIT_COMPATIBLE" val="0"/>
  <p:tag name="KSO_WM_UNIT_DIAGRAM_ISNUMVISUAL" val="0"/>
  <p:tag name="KSO_WM_UNIT_DIAGRAM_ISREFERUNIT" val="0"/>
  <p:tag name="KSO_WM_UNIT_HIGHLIGHT" val="0"/>
  <p:tag name="KSO_WM_UNIT_ID" val="diagram20231638_3*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179.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1"/>
  <p:tag name="KSO_WM_UNIT_CONTENT_GROUP_TYPE" val="contentchip"/>
  <p:tag name="KSO_WM_UNIT_DIAGRAM_ISNUMVISUAL" val="0"/>
  <p:tag name="KSO_WM_UNIT_DIAGRAM_ISREFERUNIT" val="0"/>
  <p:tag name="KSO_WM_UNIT_HIGHLIGHT" val="0"/>
  <p:tag name="KSO_WM_UNIT_ID" val="custom20230914_7*e*1"/>
  <p:tag name="KSO_WM_UNIT_INDEX" val="1"/>
  <p:tag name="KSO_WM_UNIT_LAYERLEVEL" val="1"/>
  <p:tag name="KSO_WM_UNIT_NOCLEAR" val="0"/>
  <p:tag name="KSO_WM_UNIT_PRESET_TEXT" val="第 四 章"/>
  <p:tag name="KSO_WM_UNIT_TYPE" val="e"/>
  <p:tag name="KSO_WM_UNIT_VALUE" val="6"/>
</p:tagLst>
</file>

<file path=ppt/tags/tag180.xml><?xml version="1.0" encoding="utf-8"?>
<p:tagLst xmlns:p="http://schemas.openxmlformats.org/presentationml/2006/main">
  <p:tag name="KSO_WM_BEAUTIFY_FLAG" val="#wm#"/>
  <p:tag name="KSO_WM_TAG_VERSION" val="1.0"/>
  <p:tag name="KSO_WM_TEMPLATE_CATEGORY" val="custom"/>
  <p:tag name="KSO_WM_TEMPLATE_INDEX" val="20230914"/>
  <p:tag name="KSO_WM_UNIT_COMPATIBLE" val="0"/>
  <p:tag name="KSO_WM_UNIT_CONTENT_GROUP_TYPE" val="contentchip"/>
  <p:tag name="KSO_WM_UNIT_DIAGRAM_ISNUMVISUAL" val="0"/>
  <p:tag name="KSO_WM_UNIT_DIAGRAM_ISREFERUNIT" val="0"/>
  <p:tag name="KSO_WM_UNIT_HIGHLIGHT" val="0"/>
  <p:tag name="KSO_WM_UNIT_ID" val="custom20230914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81.xml><?xml version="1.0" encoding="utf-8"?>
<p:tagLst xmlns:p="http://schemas.openxmlformats.org/presentationml/2006/main">
  <p:tag name="KSO_WM_BEAUTIFY_FLAG" val="#wm#"/>
  <p:tag name="KSO_WM_SLIDE_CONTENT_AREA" val="{&quot;left&quot;:&quot;168.45&quot;,&quot;top&quot;:&quot;91.9&quot;,&quot;width&quot;:&quot;660.35&quot;,&quot;height&quot;:&quot;315&quot;}"/>
  <p:tag name="KSO_WM_SLIDE_ID" val="custom2023091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4"/>
  <p:tag name="KSO_WM_TEMPLATE_MASTER_TYPE" val="0"/>
  <p:tag name="KSO_WM_TEMPLATE_SUBCATEGORY" val="29"/>
</p:tagLst>
</file>

<file path=ppt/tags/tag18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1"/>
  <p:tag name="KSO_WM_UNIT_INDEX" val="1_1_1"/>
  <p:tag name="KSO_WM_UNIT_LAYERLEVEL" val="1_1_1"/>
  <p:tag name="KSO_WM_UNIT_TYPE" val="l_h_i"/>
</p:tagLst>
</file>

<file path=ppt/tags/tag183.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2"/>
  <p:tag name="KSO_WM_UNIT_INDEX" val="1_1_2"/>
  <p:tag name="KSO_WM_UNIT_LAYERLEVEL" val="1_1_1"/>
  <p:tag name="KSO_WM_UNIT_TYPE" val="l_h_i"/>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8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1"/>
  <p:tag name="KSO_WM_UNIT_INDEX" val="1_2_1"/>
  <p:tag name="KSO_WM_UNIT_LAYERLEVEL" val="1_1_1"/>
  <p:tag name="KSO_WM_UNIT_LINE_FORE_SCHEMECOLOR_INDEX" val="7"/>
  <p:tag name="KSO_WM_UNIT_TYPE" val="l_h_i"/>
</p:tagLst>
</file>

<file path=ppt/tags/tag18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2"/>
  <p:tag name="KSO_WM_UNIT_INDEX" val="1_2_2"/>
  <p:tag name="KSO_WM_UNIT_LAYERLEVEL" val="1_1_1"/>
  <p:tag name="KSO_WM_UNIT_TYPE" val="l_h_i"/>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8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1"/>
  <p:tag name="KSO_WM_UNIT_INDEX" val="1_3_1"/>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90.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2"/>
  <p:tag name="KSO_WM_UNIT_INDEX" val="1_3_2"/>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1"/>
  <p:tag name="KSO_WM_UNIT_INDEX" val="1_4_1"/>
  <p:tag name="KSO_WM_UNIT_LAYERLEVEL" val="1_1_1"/>
  <p:tag name="KSO_WM_UNIT_LINE_FORE_SCHEMECOLOR_INDEX" val="7"/>
  <p:tag name="KSO_WM_UNIT_TYPE" val="l_h_i"/>
</p:tagLst>
</file>

<file path=ppt/tags/tag192.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2"/>
  <p:tag name="KSO_WM_UNIT_INDEX" val="1_4_2"/>
  <p:tag name="KSO_WM_UNIT_LAYERLEVEL" val="1_1_1"/>
  <p:tag name="KSO_WM_UNIT_TYPE" val="l_h_i"/>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94.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91">
      <a:dk1>
        <a:sysClr val="windowText" lastClr="000000"/>
      </a:dk1>
      <a:lt1>
        <a:sysClr val="window" lastClr="FFFFFF"/>
      </a:lt1>
      <a:dk2>
        <a:srgbClr val="571D11"/>
      </a:dk2>
      <a:lt2>
        <a:srgbClr val="FCF2F0"/>
      </a:lt2>
      <a:accent1>
        <a:srgbClr val="E8898D"/>
      </a:accent1>
      <a:accent2>
        <a:srgbClr val="96C9F4"/>
      </a:accent2>
      <a:accent3>
        <a:srgbClr val="C9DF81"/>
      </a:accent3>
      <a:accent4>
        <a:srgbClr val="F5B765"/>
      </a:accent4>
      <a:accent5>
        <a:srgbClr val="A095CF"/>
      </a:accent5>
      <a:accent6>
        <a:srgbClr val="CCAA72"/>
      </a:accent6>
      <a:hlink>
        <a:srgbClr val="48A1FA"/>
      </a:hlink>
      <a:folHlink>
        <a:srgbClr val="951C13"/>
      </a:folHlink>
    </a:clrScheme>
    <a:fontScheme name="自定义 9">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15</Slides>
  <Notes>2</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15</vt:i4>
      </vt:variant>
    </vt:vector>
  </HeadingPairs>
  <TitlesOfParts>
    <vt:vector baseType="lpstr" size="21">
      <vt:lpstr>Arial</vt:lpstr>
      <vt:lpstr>Calibri</vt:lpstr>
      <vt:lpstr>微软雅黑</vt:lpstr>
      <vt:lpstr>Wingdings</vt:lpstr>
      <vt:lpstr>Calibri Light</vt:lpstr>
      <vt:lpstr>Office Theme</vt:lpstr>
      <vt:lpstr>《安全监理表格》PPT课件</vt:lpstr>
      <vt:lpstr>目录</vt:lpstr>
      <vt:lpstr>单击添加章节标题</vt:lpstr>
      <vt:lpstr>安全监理概述</vt:lpstr>
      <vt:lpstr>PowerPoint Presentation</vt:lpstr>
      <vt:lpstr>安全监理的定义和重要性</vt:lpstr>
      <vt:lpstr>安全监理的职责和任务</vt:lpstr>
      <vt:lpstr>安全监理表格概述</vt:lpstr>
      <vt:lpstr>PowerPoint Presentation</vt:lpstr>
      <vt:lpstr>安全监理表格的作用和意义</vt:lpstr>
      <vt:lpstr>安全监理表格的种类和内容</vt:lpstr>
      <vt:lpstr>安全监理表格的编制与使用</vt:lpstr>
      <vt:lpstr>PowerPoint Presentation</vt:lpstr>
      <vt:lpstr>安全监理表格的编制原则和要求</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2024-08-30T17:44:29.723</cp:lastPrinted>
  <dcterms:created xsi:type="dcterms:W3CDTF">2024-08-30T09:44:29Z</dcterms:created>
  <dcterms:modified xsi:type="dcterms:W3CDTF">2024-08-30T09:44:31Z</dcterms:modified>
</cp:coreProperties>
</file>