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530C6-8535-418E-BD13-FAE50FB7B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DDC01-5CE9-4FEC-B3A5-166889DAD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6C711-DB13-496F-80F8-7B98D9F9C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A65816-B83C-46F7-BAE5-6D8B43EA9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7820D7-E3E4-4C38-B194-931F9B95E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FBD930-204E-4AF6-B2A8-28C0474CC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111DE3-4E40-41A4-A802-99888D73E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7192B2-4336-4564-BC08-159D9DB10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004CF3-7187-46B6-A20E-C1B844E83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8AF36-EA73-4CF1-8341-8DE056017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38866-30CF-4A03-A143-FF7A635BB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3204112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高血压营养健康知识讲座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营养与高血压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健康生活方式与高血压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高血压的监测与管理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高血压是一种常见的慢性疾病，指以体循环动脉血压升高为主要特征，可伴有心、脑、肾等器官的功能或器质性损害的临床综合征。根据病因不同，高血压可分为原发性高血压和继发性高血压。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定义是指成人收缩压大于等于140mmHg，舒张压大于等于90mmHg。当血压升高时，心脏需要更用力地泵血来维持血液循环，这会增加心脏的负担，长期下去可能导致心脏肥厚、心功能不全等。同时，高血压还可能引起脑卒中、肾功能不全、眼底病变等严重并发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高血压的症状因人而异，但常见症状包括头痛、头晕、心悸、胸闷等。高血压对身体的危害很大，可导致多种并发症，如脑卒中、心肌梗死、心力衰竭等。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症状多种多样，常见的有头痛、头晕、心悸、胸闷等。这些症状可能在劳累、情绪激动或休息不好时加重，而在休息或服用降压药物后会有所缓解。高血压对身体的危害很大，长期高血压可能导致脑卒中、心肌梗死、心力衰竭等严重并发症，严重影响患者的生活质量和寿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高血压的症状与危害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高血压的病因复杂多样，包括遗传、环境、生活习惯等多种因素。预防高血压需要从多个方面入手，包括合理饮食、适量运动、控制体重、戒烟限酒等。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病因复杂多样，其中遗传因素是一个重要的影响因素。此外，环境因素和生活习惯也是高血压发病的重要原因。长期高盐饮食、缺乏运动、过度饮酒等不良生活习惯都可能导致血压升高。为了预防高血压，需要从多个方面入手，包括合理饮食、适量运动、控制体重、戒烟限酒等。同时，定期检测血压也是预防和控制高血压的重要措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高血压的病因与预防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营养与高血压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5" r="13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8" r="134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高钠摄入与高血压的发生密切相关，控制钠的摄入有助于降低血压。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钠与高血压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钾是天然的降压剂，适量摄入钾有助于降低血压。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钾与高血压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饱和脂肪和反式脂肪摄入过多会增加心血管疾病和高血压的风险。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脂肪与高血压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摄入适量的复合碳水化合物，如全谷物和蔬菜，有助于控制体重和血压。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碳水化合物与高血压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营养素与高血压的关系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069" r="1406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保持适当的能量平衡，避免超重和肥胖。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控制总热量摄入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低钠、高钾的饮食有助于降低血压。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控制钠、钾的摄入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减少饱和脂肪和反式脂肪的摄入，适量摄入不饱和脂肪。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控制脂肪摄入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提供丰富的维生素、矿物质和膳食纤维。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增加蔬菜、水果和全谷物的摄入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高血压患者的饮食原则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833" r="208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用低钠盐替代普通食盐，减少钠的摄入。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低钠盐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如香蕉、土豆、蘑菇等。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富含钾的食物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如鱼类、坚果、橄榄油等。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富含不饱和脂肪的食物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提供丰富的维生素、矿物质和膳食纤维，有助于控制体重和血压。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蔬菜、水果和全谷物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高血压患者的食物选择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健康生活方式与高血压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https://d.book118.com/128132041124006031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2024-09-08T21:39:00.137</cp:lastPrinted>
  <dcterms:created xsi:type="dcterms:W3CDTF">2024-09-08T13:39:00Z</dcterms:created>
  <dcterms:modified xsi:type="dcterms:W3CDTF">2024-09-08T13:39:02Z</dcterms:modified>
</cp:coreProperties>
</file>