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08A0E67-9DF9-4879-A8E2-97F4195C34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B13094-C190-478C-8105-7753D3AF57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108C342-8750-410E-B99C-78ECF4E181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6D4CEB4-F44A-4173-B124-3BC2EEC8B3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E4DDB65-4082-436E-9188-E178631F97D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102C8CE-49CD-466F-A6C9-627A83DAA7A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EB90FAC-9F5A-43AC-BA06-5DE72D34B2E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AF2BBBE-BFFF-4EBA-88B6-546DA1E5B7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0246086-2AC3-48AF-B14D-7B8C3DA54A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6BB3A9-C597-4165-9924-5AD146249F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ED5C44-DF65-4AB3-9FB2-17D38D06F1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8132043124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alpha val="100000"/>
                  </a:srgbClr>
                </a:solidFill>
                <a:latin typeface="Microsoft Yahei"/>
                <a:ea typeface="Microsoft Yahei"/>
                <a:cs typeface="Microsoft Yahei"/>
              </a:rPr>
              <a:t>高血压食疗知识讲座</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高血压概述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高血压与饮食的关系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高血压的饮食疗法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高血压食疗菜谱</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高血压食疗的注意事项</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高血压概述</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9252" r="2925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51" r="3255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高血压是指以体循环动脉血压升高为主要特征，可伴有心、脑、肾等器官的功能或器质性损害的临床综合征。</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高血压定义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正常成人血压标准为收缩压90-139mmHg，舒张压60-89mmHg。</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正常血压范围</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高血压的定义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872" b="1687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占高血压总数的95%以上，病因不明，可能与遗传、环境、饮食等因素有关。</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由某些明确病因引起的高血压，如肾脏疾病、内分泌疾病等。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高血压的分类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继发性高血压</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原发性高血压</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症状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高血压早期可能无明显症状，随着病情发展可能出现头痛、头晕、心悸、胸闷等症状。</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危害</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长期高血压可能导致心脑血管疾病、肾脏疾病、视网膜病变等严重后果，影响患者的生活质量和寿命。</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482" r="12482"/>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高血压的症状与危害</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高血压与饮食的关系</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121" r="1212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高盐饮食是导致高血压的重要因素之一，长期摄入过多的盐会增加血压升高的风险。</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盐的主要成分是氯化钠，当人体摄入过多的盐，体内的钠离子含量会增加，导致水分滞留和血管紧张素Ⅱ的生成，进而引起血压升高。世界卫生组织建议每日盐摄入量不超过5克。</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高盐饮食与高血压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958" r="2958"/>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高脂肪饮食也是高血压的风险因素之一，特别是饱和脂肪和反式脂肪。</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饱和脂肪和反式脂肪摄入过多会增加血液中的低密度脂蛋白和胆固醇水平，引起动脉粥样硬化和血管狭窄，导致血压升高。建议减少饱和脂肪和反式脂肪的摄入，增加富含可溶性纤维的食品，如燕麦、苹果、豆类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高脂肪饮食与高血压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饮酒过量是高血压的独立风险因素，长期大量饮酒会导致血压升高。</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酒精会刺激交感神经，引起心跳加速和血管收缩，从而导致血压升高。此外，长期大量饮酒还会损害心肌和肝脏等器官。建议男性每日饮酒量不超过两个标准饮品，女性每日饮酒量不超过一个标准饮品。</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饮酒与高血压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咖啡因是一种刺激性物质，长期大量摄入咖啡因可能导致血压升高。</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咖啡因会刺激中枢神经系统，增加心输出量和心肌收缩力，从而导致血压升高。对于敏感人群，即使少量摄入咖啡因也可能引起血压显著波动。建议高血压患者限制咖啡因的摄入量，尽量避免过量饮用含咖啡因的饮料。</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咖啡因与高血压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高血压的饮食疗法</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控制热量摄入</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控制总热量摄入是高血压饮食治疗的基础，有助于控制体重和降低血脂，从而降低血压。</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根据个体的年龄、性别、身高、体重和活动水平等因素，计算每日所需热量，合理安排三餐，避免过多摄入高热量食物。</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控制钠盐摄入</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减少钠盐摄入是高血压饮食治疗的关键措施，有助于降低体内水钠潴留，减轻心脏负担，降低血压。</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每日钠盐摄入量应不超过6克，包括食品中含有的钠盐，如酱油、腌制品、咸鱼等。同时，应避免食用高钠食品，如方便面、薯片、饼干等。</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https://d.book118.com/128132043124006031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2024-09-08T21:39:01.573</cp:lastPrinted>
  <dcterms:created xsi:type="dcterms:W3CDTF">2024-09-08T13:39:01Z</dcterms:created>
  <dcterms:modified xsi:type="dcterms:W3CDTF">2024-09-08T13:39:03Z</dcterms:modified>
</cp:coreProperties>
</file>