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F46EA-F8F4-4BCE-B1DF-5AFD7B016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E7D61-1917-4062-AF86-AC825AEF2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B6772-7D32-41E7-B6BC-09B759397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F92B7-CC66-4F9E-ACB7-EC1192441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4C8A48-0CF5-47E8-A20E-D1B186EB9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17CB09-9D24-423E-9277-1B9A7B599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D25C59-18C9-4C75-9597-540B1CB00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F9DF6F-B3CC-4727-8DFB-2E985DF47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BD2F8-6B5A-4B9A-A0FA-8372FC134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31E44-E662-4E9A-A884-266E49B86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71C12-EA7A-491F-BCBE-4B1A39FFB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3302506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大学生创业计划书客户关系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客户价值提升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大学生是主要的目标客户群，因为他们年轻、有活力、接受新事物能力强，且易于接受高品质、有创意的产品或服务。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青年白领也是潜在的目标客户群，他们有一定的消费能力，注重生活品质，追求个性化和差异化。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青年白领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家庭主妇也是一个不可忽视的客户群体，她们关注家庭生活品质，注重产品的实用性和性价比。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家庭主妇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现代客户更倾向于线上购物，他们通过互联网查找信息、比较产品、下订单等。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线上购物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083" b="4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社交媒体互动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移动设备使用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客户喜欢在社交媒体上分享购物体验、评价产品，因此社交媒体是与客户互动的重要渠道。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客户普遍使用移动设备进行购物、查询信息等，因此移动端的用户体验至关重要。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客户行为习惯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现代客户追求个性化、差异化的产品和服务，希望得到定制化的体验。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个性化产品和服务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客户对产品的品质要求较高，希望得到高品质的产品和服务。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高品质保证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客户希望得到便捷的购物体验，包括快速的配送、高效的客户服务等。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便捷的购物体验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客户关系策略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4" b="9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906" b="49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客户关系的建立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客户识别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明确目标客户群体，了解客户需求、偏好和消费习惯，以便更好地满足他们的期望。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通过提供优质的产品或服务，建立客户对企业的信任感，为长期合作奠定基础。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沟通与互动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与客户保持及时、有效的沟通，主动了解客户需求，提供个性化的解决方案。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关怀与回馈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在客户重要时刻送上关怀，如生日、节日等，同时通过优惠、礼品等形式回馈客户。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定期与客户联系，了解他们的最新需求和反馈，及时解决可能出现的问题。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根据客户反馈和市场变化，及时调整产品或服务策略，以满足客户需求的变化。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客户关系的维护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深入了解客户需求，提供定制化的产品或服务方案，满足客户的特殊需求。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建立长期合作关系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通过持续优化产品或服务质量，加强与客户的长期合作关系，实现双方共赢。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交叉销售与增值服务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向客户提供与其核心业务相关的其他产品或服务，提高客户满意度和忠诚度。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客户关系的深化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客户服务计划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https://d.book118.com/128133025066006027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2024-09-05T10:19:51.052</cp:lastPrinted>
  <dcterms:created xsi:type="dcterms:W3CDTF">2024-09-05T02:19:51Z</dcterms:created>
  <dcterms:modified xsi:type="dcterms:W3CDTF">2024-09-05T02:19:53Z</dcterms:modified>
</cp:coreProperties>
</file>