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C0D82-528F-42C3-A2C3-7FCAD864E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4E37C-5A7D-44F5-BCF1-30E99FFC9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9C1A5-C5B7-4C66-8B60-C5EC72A25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7EC97-2F18-43CA-B5CB-2573F3E24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3BCCD7-8BFC-401E-A109-C044683D3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E09B1F-8A6A-4729-A8E6-DD2939FA8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C7B55B-BFFD-40A4-B3CD-B701E7638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D521D4-7DD6-4BF0-830C-DF86C563E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1E3D1-3479-425E-9ADD-2334E8A88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F084C-7865-41C1-BFF0-98636C01F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D037B-9CD1-4387-9BBE-3CA3EF342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8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34056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不良事件根因分析：胃管脱落案例\n## 1.胃管脱落事件概述及背景\n### 1.1胃管脱落事件的定义及分类\n### 1.2胃管脱落事件的发生率及影响\n### 1.3胃管脱落事件的相关因素分析\n## 2.胃管脱落事件的原因分析\n### 2.1患者因素：年龄、意识状态、配合程度等\n### 2.2护理因素：护理人员技能、操作规范、交接班等\n### 2.3设备因素：胃管材质、型号、固定方法等\n## 3.胃管脱落事件的预防策略\n### 3.1加强患者评估，选择合适的胃管及固定方法\n### 3.2提高护理人员技能培训，规范操作流程\n### 3.3制定并执行严格的交接班制度，确保患者安全\n## 4.胃管脱落事件的处理措施\n### 4.1发现胃管脱落立即处理，评估患者病情\n### 4.2重新置入胃管，确保正确固定\n### 4.3加强患者观察，预防再次脱落\n## 5.胃管脱落事件的后继措施\n### 5.1分析事件原因，制定改进措施\n### 5.2加强护理人员培训，提高护理质量\n### 5.3定期评估预防措施效果，持续改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200"/>
              <a:t>不良事件根因分析：胃管脱落案例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胃管脱落事件概述及背景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胃管脱落事件的定义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胃管从患者体内意外脱出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导致患者治疗中断或病情加重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胃管脱落事件的分类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按发生时间：计划内脱落（如患者出院）和非计划内脱落（如护理不当）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按影响程度：轻度（重新置入后无影响）、中度（需调整治疗方案）和重度（导致并发症或死亡）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胃管脱落事件的定义及分类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胃管脱落事件的发生率及影响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胃管脱落事件的发生率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不同研究显示发生率差异较大，范围为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3% - 20%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与患者病情、护理质量等因素有关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胃管脱落事件的影响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治疗中断：影响患者治疗效果和康复进程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并发症：如误吸、肺部感染等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患者心理：增加患者焦虑和不适感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护理工作负担：增加护理人员的工作量和压力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9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9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9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患者因素</a:t>
                </a:r>
                <a:endParaRPr/>
              </a:p>
            </p:txBody>
          </p:sp>
          <p:sp>
            <p:nvSpPr>
              <p:cNvPr id="19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年龄：儿童和老年人较易发生脱落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意识状态：昏迷、躁动等患者难以配合护理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配合程度：患者及家属对胃管护理知识了解不足，配合度低</a:t>
                </a:r>
                <a:endParaRPr/>
              </a:p>
            </p:txBody>
          </p:sp>
        </p:grpSp>
        <p:grpSp>
          <p:nvGrpSpPr>
            <p:cNvPr id="20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护理因素</a:t>
                </a:r>
                <a:endParaRPr/>
              </a:p>
            </p:txBody>
          </p:sp>
          <p:sp>
            <p:nvSpPr>
              <p:cNvPr id="20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护理人员技能：操作不熟练、固定方法不当等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操作规范：护理人员未严格遵循操作规范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交接班制度：交接班不细致，导致患者信息遗漏或护理不当</a:t>
                </a:r>
                <a:endParaRPr/>
              </a:p>
            </p:txBody>
          </p:sp>
        </p:grpSp>
        <p:grpSp>
          <p:nvGrpSpPr>
            <p:cNvPr id="20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0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设备因素</a:t>
                </a:r>
                <a:endParaRPr/>
              </a:p>
            </p:txBody>
          </p:sp>
          <p:sp>
            <p:nvSpPr>
              <p:cNvPr id="20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胃管材质：质地柔软、易弯曲的胃管容易脱落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胃管型号：型号不匹配，导致固定不牢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固定方法：固定不牢固，如胶布松脱或固定器损坏</a:t>
                </a:r>
                <a:endParaRPr/>
              </a:p>
            </p:txBody>
          </p: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胃管脱落事件的相关因素分析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胃管脱落事件的原因分析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endParaRPr/>
              </a:p>
            </p:txBody>
          </p:sp>
          <p:sp>
            <p:nvSpPr>
              <p:cNvPr id="21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儿童和老年人：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口腔黏膜脆弱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牙齿松动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等导致胃管固定困难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吞咽反射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不成熟，易导致胃管脱落</a:t>
                </a:r>
                <a:endParaRPr/>
              </a:p>
            </p:txBody>
          </p:sp>
        </p:grpSp>
        <p:grpSp>
          <p:nvGrpSpPr>
            <p:cNvPr id="21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意识状态</a:t>
                </a:r>
                <a:endParaRPr/>
              </a:p>
            </p:txBody>
          </p:sp>
          <p:sp>
            <p:nvSpPr>
              <p:cNvPr id="21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昏迷患者：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无意识活动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，难以察觉胃管脱落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躁动患者：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手部活动频繁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，可能导致胃管固定不牢</a:t>
                </a:r>
                <a:endParaRPr/>
              </a:p>
            </p:txBody>
          </p:sp>
        </p:grpSp>
        <p:grpSp>
          <p:nvGrpSpPr>
            <p:cNvPr id="22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配合程度</a:t>
                </a:r>
                <a:endParaRPr/>
              </a:p>
            </p:txBody>
          </p:sp>
          <p:sp>
            <p:nvSpPr>
              <p:cNvPr id="2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患者及家属：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缺乏胃管护理知识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，导致配合度低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恐惧、焦虑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等情绪影响患者配合度</a:t>
                </a:r>
                <a:endParaRPr/>
              </a:p>
            </p:txBody>
          </p:sp>
        </p:grpSp>
      </p:grpSp>
      <p:pic>
        <p:nvPicPr>
          <p:cNvPr id="22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患者因素：年龄、意识状态、配合程度等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操作不熟练：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置管技巧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不足，导致胃管固定不牢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固定方法不当：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使用不合适的固定方法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，如胶布过薄或固定器损坏</a:t>
                </a:r>
                <a:endParaRPr/>
              </a:p>
            </p:txBody>
          </p:sp>
          <p:sp>
            <p:nvSpPr>
              <p:cNvPr id="23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操作规范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未严格遵循操作规范：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置管过程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不规范，导致胃管固定不牢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护理记录不完整：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记录不详细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，导致交接班信息遗漏</a:t>
                </a:r>
                <a:endParaRPr/>
              </a:p>
            </p:txBody>
          </p:sp>
          <p:sp>
            <p:nvSpPr>
              <p:cNvPr id="23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交接班制度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交接班不细致：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遗漏患者信息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交接班沟通不足：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未充分了解患者情况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，导致胃管脱落</a:t>
                </a:r>
                <a:endParaRPr/>
              </a:p>
            </p:txBody>
          </p:sp>
          <p:sp>
            <p:nvSpPr>
              <p:cNvPr id="24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护理因素：护理人员技能、操作规范、交接班等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5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5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质地柔软：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易弯曲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，导致胃管固定困难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材质不透气：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容易导致患者不适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，影响固定效果</a:t>
                </a:r>
                <a:endParaRPr/>
              </a:p>
            </p:txBody>
          </p:sp>
          <p:sp>
            <p:nvSpPr>
              <p:cNvPr id="25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胃管材质</a:t>
                </a:r>
                <a:endParaRPr/>
              </a:p>
            </p:txBody>
          </p:sp>
        </p:grpSp>
        <p:grpSp>
          <p:nvGrpSpPr>
            <p:cNvPr id="25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胃管型号</a:t>
                </a:r>
                <a:endParaRPr/>
              </a:p>
            </p:txBody>
          </p:sp>
          <p:sp>
            <p:nvSpPr>
              <p:cNvPr id="25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型号不匹配：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管径过粗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，导致固定不牢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长度不合适：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过长或过短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，影响固定效果</a:t>
                </a:r>
                <a:endParaRPr/>
              </a:p>
            </p:txBody>
          </p:sp>
        </p:grpSp>
        <p:grpSp>
          <p:nvGrpSpPr>
            <p:cNvPr id="25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固定方法</a:t>
                </a:r>
                <a:endParaRPr/>
              </a:p>
            </p:txBody>
          </p:sp>
          <p:sp>
            <p:nvSpPr>
              <p:cNvPr id="25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固定不牢固：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胶布松脱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固定器损坏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固定方法不合适：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未根据患者情况选择合适的固定方法</a:t>
                </a:r>
                <a:endParaRPr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设备因素：胃管材质、型号、固定方法等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胃管脱落事件的预防策略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加强患者评估，选择合适的胃管及固定方法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评估患者年龄、意识状态、配合程度等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选择合适的胃管类型和固定方法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胃管选择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根据患者情况选择合适的胃管材质、型号和长度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考虑患者舒适度，如选择柔软、透气的胃管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固定方法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根据患者情况选择合适的固定方法，如胶布、固定器或鼻贴等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定期评估固定效果，调整固定方法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https://d.book118.com/128134056110006037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不良事件根因分析：胃管脱落案例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2024-09-17T15:32:49.134</cp:lastPrinted>
  <dcterms:created xsi:type="dcterms:W3CDTF">2024-09-17T07:32:49Z</dcterms:created>
  <dcterms:modified xsi:type="dcterms:W3CDTF">2024-09-17T07:32:51Z</dcterms:modified>
</cp:coreProperties>
</file>