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6F96-DC74-4921-BACD-08736F7D1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BA460-189F-4C7E-9CAE-33408382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477CE-9A73-4544-99A3-7CB49A52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ED10C-4B85-44B7-8C9C-89FABBD4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A84CB-C87E-4A0F-90FA-65A9C903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FF5A1-8CD6-4A28-8BC5-4387AFEF6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5E33D-0DF2-493D-8337-2A0B6261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9D4D7-02EA-42D3-B50F-4096360D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88105-A481-402A-B3C2-63CC6A77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915F1-84A4-4BD5-844B-6D0C04EF7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F917E-B18D-425F-895E-3E643F08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4067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抗癫痫药物的种类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抗癫痫药物的适用人群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抗癫痫药物的副作用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抗癫痫药物的种类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用于治疗简单部分性发作、复杂部分性发作以及全身强直-阵挛性发作。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苯妥英钠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卡马西平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丙戊酸钠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用于治疗简单部分性发作、复杂部分性发作以及全身强直-阵挛性发作。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用于治疗全身强直-阵挛性发作、复杂部分性发作以及简单部分性发作。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传统抗癫痫药物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新型抗癫痫药物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托吡酯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主要用于治疗部分性发作和全身强直-阵挛性发作。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加巴喷丁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主要用于治疗部分性发作和全身强直-阵挛性发作。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拉莫三嗪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主要用于治疗简单部分性发作和全身强直-阵挛性发作。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如地西泮、氯硝西泮等，主要用于治疗癫痫持续状态。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苯二氮䓬类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如普萘洛尔，主要用于治疗癫痫合并焦虑症状。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辅助性抗癫痫药物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50" r="31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94" r="36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抑制癫痫病灶的放电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不同的抗癫痫药物对癫痫病灶的抑制作用机制不同，但最终目的都是为了控制癫痫症状，提高患者的生活质量。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抗癫痫药物通过抑制癫痫病灶的异常放电活动，从而减少癫痫发作的频率和严重程度。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抗癫痫药物能够调节脑内神经递质的不平衡，如抑制谷氨酸、天冬氨酸等兴奋性神经递质的释放，或增加抑制性神经递质如γ-氨基丁酸（GABA）的含量。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通过调节神经递质平衡，抗癫痫药物能够改善癫痫患者的神经功能，减少癫痫发作的频率。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调节脑内神经递质的不平衡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" r="22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抑制脑内癫痫病灶的扩散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抗癫痫药物能够抑制脑内癫痫病灶的扩散，从而减少病灶对周围脑组织的损伤。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药物通过抑制病灶的扩散，能够减轻癫痫发作时的症状严重程度，减少对患者的伤害。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抗癫痫药物的适用人群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儿童癫痫患者是抗癫痫药物的主要适用人群之一。由于儿童的癫痫发作类型和病因与成人有所不同，因此需要根据具体情况选择合适的抗癫痫药物。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对于儿童癫痫患者，抗癫痫药物的选择应考虑药物的疗效、安全性、耐受性和副作用等因素，以确保儿童患者的治疗效果和安全性。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儿童癫痫患者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成人癫痫患者也是抗癫痫药物的适用人群之一。成人的癫痫发作类型和病因与儿童有所不同，因此需要根据具体情况选择合适的抗癫痫药物。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对于成人癫痫患者，抗癫痫药物的选择应考虑患者的年龄、性别、身体状况、癫痫发作类型和病因等因素，以确保治疗效果和安全性。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成人癫痫患者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https://d.book118.com/128134067117006030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2024-09-07T08:32:00.307</cp:lastPrinted>
  <dcterms:created xsi:type="dcterms:W3CDTF">2024-09-07T00:32:00Z</dcterms:created>
  <dcterms:modified xsi:type="dcterms:W3CDTF">2024-09-07T00:32:02Z</dcterms:modified>
</cp:coreProperties>
</file>