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4B0EAC-5AB4-454E-8210-AD98BD3E6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B69A6-ADA9-44B7-87E9-D32C6ABEE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25831E-BEBF-46A1-A76A-AC9BA1E75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37A7FE-6120-40D1-BBF8-1C4381794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7A01A9-AF63-452C-96DA-19C05BD5F5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50190C-096F-4771-9AF2-34434E1571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C0E7CA-58F1-43C2-B21E-083331CB4D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4075E7-86FD-4073-8F05-B73B188A1D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40E558-A519-489D-9A93-6790797616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F4F957-802F-4D41-AADD-22958E71D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3A56EB-CD03-4272-BAFB-144004999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3501301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固定收益证券中文课件</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2024-01-30</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固定收益证券市场概述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固定收益证券产品介绍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固定收益证券定价与估值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固定收益证券投资策略与风险管理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固定收益证券市场监管与法规制度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课件概述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175" r="3217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帮助学习者系统掌握固定收益证券的基本知识、分析方法和交易策略。</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固定收益证券是金融市场上的重要组成部分，对于投资者、金融机构和政府部门等都具有重要意义。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包括固定收益证券的基本概念、种类、风险与收益特征，以及定价、交易和投资策略等。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按照由浅入深、由理论到实践的逻辑顺序进行编排，便于学习者逐步掌握相关知识。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课程内容与结构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结构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学习方法与建议</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学习方法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建议学习者采用理论与实践相结合的方法，通过案例分析、模拟交易等方式加深对知识的理解。</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学习建议</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建议学习者在学习过程中保持积极主动的态度，多思考、多交流、多实践，以提高学习效果。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固定收益证券市场概述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指因客观条件的变化其收益也随之变化的证券，如因客观条件的变化发行人不能按时支付本息等。但主要是指债券，包括政府债券、企业债券、公司债券、可转换债券、金融债券等。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固定收益证券定义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根据不同的标准可以分为不同的种类，如按发行主体可分为政府债券、企业债券、金融债券等；按计息方式可分为单利债券、复利债券、贴现债券等；按利息支付方式可分为附息债券、一次还本付息债券等。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固定收益证券分类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固定收益证券定义及分类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5969" r="25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早期固定收益证券市场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早期的固定收益证券市场以政府债券为主，市场规模较小，交易方式也相对简单。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现代固定收益证券市场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随着金融市场的发展和创新，固定收益证券市场的规模不断扩大，品种也不断增多。同时，交易方式也日趋复杂，包括现货交易、回购交易、期货交易、期权交易等。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固定收益证券市场发展趋势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未来固定收益证券市场将更加注重风险管理和创新，市场参与者将更加多元化，交易品种和方式也将更加丰富和多样化。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固定收益证券市场发展历程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发行人</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投资者</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中介机构</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监管机构</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固定收益证券市场参与者</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政府、企业、金融机构等是固定收益证券的主要发行人，他们通过发行固定收益证券来筹集资金。</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包括个人投资者和机构投资者，如银行、保险公司、基金公司、证券公司等。他们是固定收益证券的主要购买者，通过购买固定收益证券来获取稳定的收益。</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包括证券公司、投资银行、评级机构等，他们在固定收益证券市场中扮演着重要的角色，为发行人和投资者提供中介服务，促进市场的健康发展。</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监管机构是固定收益证券市场的重要参与者之一，他们负责制定市场规则和监管政策，维护市场秩序和保护投资者的合法权益。</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固定收益证券产品介绍</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国家以其信用为基础，按照债的一般原则，向社会筹集资金所形成的债权债务关系。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国债定义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信用等级高，被认为是最安全的投资工具；流动性强，容易变现；免税待遇，收益稳定。</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国债特点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记账式国债、凭证式国债、电子式国债等。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国债种类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国债产品及特点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企业债定义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企业依照法定程序发行，约定在一定期限内还本付息的债务。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企业债特点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信用等级因企业而异，风险与收益并存；期限较长，流动性相对较差；利息收入需缴纳所得税。</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企业债种类</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普通企业债、可转换企业债、可交换企业债等。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企业债产品及特点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银行及其他金融机构依照法定程序发行并约定在一定期限内还本付息的债务。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金融债定义</a:t>
            </a:r>
          </a:p>
        </p:txBody>
      </p:sp>
      <p:pic>
        <p:nvPicPr>
          <p:cNvPr id="5" name="Picture 5"/>
          <p:cNvPicPr>
            <a:picLocks noChangeAspect="1"/>
          </p:cNvPicPr>
          <p:nvPr/>
        </p:nvPicPr>
        <p:blipFill>
          <a:blip r:embed="rId2"/>
          <a:srcRect l="17458" r="174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信用等级较高，风险相对较低；期限结构丰富，满足不同投资者需求；流动性较好，交易活跃。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金融债特点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政策性金融债、商业银行次级债、保险公司次级债等。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金融债种类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金融债产品及特点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其他固定收益证券产品</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资产支持证券（ABS）</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以特定资产池所产生的现金流为偿付支持，通过结构化等方式进行信用增级，在此基础上发行的证券。</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抵押支持证券（MBS）</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以住房抵押贷款等资产为支持，发行并给投资者带来相应收益的证券。</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可转换债券（Convertible Bo…</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在一定条件下可以被转换成公司股票的债券，具有债权和期权的双重属性。</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可交换债券（Exchangeable B…</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债券持有人在一定期限内有权按照事先约定的条件将债券交换成发行人持有的其他公司股票。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固定收益证券定价与估值</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https://d.book118.com/128135013010006034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2024-09-12T06:16:09.568</cp:lastPrinted>
  <dcterms:created xsi:type="dcterms:W3CDTF">2024-09-11T22:16:09Z</dcterms:created>
  <dcterms:modified xsi:type="dcterms:W3CDTF">2024-09-11T22:16:11Z</dcterms:modified>
</cp:coreProperties>
</file>