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17316-587F-485E-9794-297FC109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D61E4-E5C3-417B-8BCE-9B3CD999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E3ACF-C716-4E2D-9C83-8698CEB3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3B853-5523-4910-9ABA-571F42D7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34A74-6A3E-474C-B311-C324A982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9D879-EFB5-4A13-88AC-E0038579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FD2F0-E81E-4693-8317-D7F8036C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9A6D9-5A8C-4042-A3FF-FFAE68E2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0E401-C3BA-4D89-95AE-9B9A9673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06388-8ADD-4082-B63A-136E446E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9D39D-8A9F-4361-9067-2D73426E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75" r:id="rId2"/>
    <p:sldLayoutId id="2147486076" r:id="rId3"/>
    <p:sldLayoutId id="2147486077" r:id="rId4"/>
    <p:sldLayoutId id="2147486078" r:id="rId5"/>
    <p:sldLayoutId id="2147486079" r:id="rId6"/>
    <p:sldLayoutId id="2147486080" r:id="rId7"/>
    <p:sldLayoutId id="2147486081" r:id="rId8"/>
    <p:sldLayoutId id="2147486082" r:id="rId9"/>
    <p:sldLayoutId id="2147486083" r:id="rId10"/>
    <p:sldLayoutId id="214748608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6076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施工员计划书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豆公司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施工员职责与目标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施工前准备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施工过程管理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施工后检查与维护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施工员素质要求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施工员职责与目标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施工员职责描述</a:t>
            </a:r>
            <a:endParaRPr lang="zh-CN" altLang="en-US"/>
          </a:p>
        </p:txBody>
      </p:sp>
      <p:sp>
        <p:nvSpPr>
          <p:cNvPr id="10489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监督施工进度和质量，确保工程按时完成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协助项目经理进行工程验收和结算工作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负责施工现场的规划、布局和组织工作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协调与各施工班组、材料供应商等相关方的工作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施工目标与计划</a:t>
            </a:r>
            <a:endParaRPr lang="zh-CN" altLang="en-US"/>
          </a:p>
        </p:txBody>
      </p:sp>
      <p:sp>
        <p:nvSpPr>
          <p:cNvPr id="10489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施工目标：确保工程按时、按质、按量完成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施工计划：制定详细施工方案，明确各阶段任务和时间节点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资源调配：合理安排人力、物力、财力等资源，确保施工顺利进行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质量控制：加强质量监管，确保工程质量符合标准要求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施工进度与质量控制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质量检查与验收：对施工过程进行监督和检查，确保施工质量达标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施工进度计划：明确施工时间节点，确保项目按时完成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质量控制措施：制定质量标准和检验流程，确保施工质量符合要求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质量改进与反馈：对施工质量进行持续改进，提高施工效率和质量水平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施工前准备</a:t>
            </a:r>
            <a:endParaRPr lang="zh-CN" altLang="en-US"/>
          </a:p>
        </p:txBody>
      </p:sp>
      <p:sp>
        <p:nvSpPr>
          <p:cNvPr id="104908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现场勘查与评估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评估风险：对施工场地可能存在的风险进行评估，制定相应的预防措施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现场勘查：对施工场地进行实地考察，了解地形、地貌、交通等情况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确定施工方案：根据现场勘查和评估结果，确定合理的施工方案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准备施工材料：根据施工方案，准备相应的施工材料和设备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材料采购与准备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采购方式选择：根据材料类型和数量，选择合适的采购方式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确定材料需求：根据施工计划，列出所需材料清单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供应商选择：对供应商进行评估，确保材料质量和交货期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材料验收：对采购的材料进行验收，确保符合施工要求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人员组织与培训</a:t>
            </a:r>
            <a:endParaRPr lang="zh-CN" altLang="en-US"/>
          </a:p>
        </p:txBody>
      </p:sp>
      <p:sp>
        <p:nvSpPr>
          <p:cNvPr id="10492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组织架构：明确各部门职责与分工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团队建设：加强团队沟通与协作能力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人员招聘：发布招聘信息，筛选合适人选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培训计划：针对不同岗位制定培训课程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施工过程管理</a:t>
            </a:r>
            <a:endParaRPr lang="zh-CN" altLang="en-US"/>
          </a:p>
        </p:txBody>
      </p:sp>
      <p:sp>
        <p:nvSpPr>
          <p:cNvPr id="104931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施工进度控制</a:t>
            </a:r>
            <a:endParaRPr lang="zh-CN" altLang="en-US"/>
          </a:p>
        </p:txBody>
      </p:sp>
      <p:sp>
        <p:nvSpPr>
          <p:cNvPr id="104936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制定详细的施工计划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合理安排施工进度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定期检查施工进度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及时调整施工进度计划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施工质量监控</a:t>
            </a:r>
            <a:endParaRPr lang="zh-CN" altLang="en-US"/>
          </a:p>
        </p:txBody>
      </p:sp>
      <p:sp>
        <p:nvSpPr>
          <p:cNvPr id="104942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施工前质量监控：对施工材料、设备等进行检查，确保符合设计要求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施工过程中监控：对施工过程进行实时监控，确保施工符合规范要求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施工后质量监控：对已完成的工程进行质量检查，确保符合验收标准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质量监控措施：采取有效的质量监控措施，确保施工质量稳定可靠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https://d.book118.com/128136076036006025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施工员计划书</vt:lpstr>
      <vt:lpstr>目录</vt:lpstr>
      <vt:lpstr>添加章节标题</vt:lpstr>
      <vt:lpstr>施工员职责与目标</vt:lpstr>
      <vt:lpstr>施工员职责描述</vt:lpstr>
      <vt:lpstr>施工目标与计划</vt:lpstr>
      <vt:lpstr>施工进度与质量控制</vt:lpstr>
      <vt:lpstr>施工前准备</vt:lpstr>
      <vt:lpstr>现场勘查与评估</vt:lpstr>
      <vt:lpstr>材料采购与准备</vt:lpstr>
      <vt:lpstr>人员组织与培训</vt:lpstr>
      <vt:lpstr>施工过程管理</vt:lpstr>
      <vt:lpstr>施工进度控制</vt:lpstr>
      <vt:lpstr>施工质量监控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2024-09-01T20:06:45.121</cp:lastPrinted>
  <dcterms:created xsi:type="dcterms:W3CDTF">2024-09-01T12:06:45Z</dcterms:created>
  <dcterms:modified xsi:type="dcterms:W3CDTF">2024-09-01T12:06:47Z</dcterms:modified>
</cp:coreProperties>
</file>