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B05D07-93FC-45D2-A918-3CC55190F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E0844-5D5C-4242-B247-DF564AC12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D242B8-93FD-4C55-8A13-CC2F6A42E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C2E272-FEAA-4E53-88A4-E02E71D69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C8BD29-1F79-489D-8AC3-BEB22C1B13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2CB45A-F1A6-4F92-A80E-6C93E8B54C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8AFA8F-1E6D-4E86-A96B-839656F1BC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029136-5F89-4297-A4FB-509C3C2204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BD66C2-6AD1-415D-AE7C-DE704A6B3E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1468EC-E7C1-4864-BBEA-8C08A66F9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081CB6-89B3-4D25-9DD4-26E95F1FA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361301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挖孔桩施工环境影响</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挖孔桩施工环境概述
 施工环境对挖孔桩的影响
 气候条件对挖孔桩的影响
 地质条件对挖孔桩的影响
 水文条件对挖孔桩的影响
 周边环境对挖孔桩的影响
 环境保护措施在挖孔桩施工中的应用
 环境影响评估与监测在挖孔桩施工中的重要性</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挖孔桩施工环境概述</a:t>
            </a:r>
          </a:p>
        </p:txBody>
      </p:sp>
      <p:sp>
        <p:nvSpPr>
          <p:cNvPr id="3" name="Subtitle 2"/>
          <p:cNvSpPr>
            <a:spLocks noGrp="1"/>
          </p:cNvSpPr>
          <p:nvPr>
            <p:ph type="subTitle" idx="1"/>
          </p:nvPr>
        </p:nvSpPr>
        <p:spPr/>
        <p:txBody>
          <a:bodyPr/>
          <a:lstStyle/>
          <a:p>
            <a:r>
              <a:t>挖孔桩施工环境影响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挖孔桩施工环境概述</a:t>
            </a:r>
          </a:p>
        </p:txBody>
      </p:sp>
      <p:sp>
        <p:nvSpPr>
          <p:cNvPr id="3" name="Text Placeholder 2"/>
          <p:cNvSpPr>
            <a:spLocks noGrp="1"/>
          </p:cNvSpPr>
          <p:nvPr>
            <p:ph type="body" idx="1"/>
          </p:nvPr>
        </p:nvSpPr>
        <p:spPr/>
        <p:txBody>
          <a:bodyPr/>
          <a:lstStyle/>
          <a:p>
            <a:r>
              <a:t>挖孔桩施工环境概述</a:t>
            </a:r>
          </a:p>
        </p:txBody>
      </p:sp>
      <p:sp>
        <p:nvSpPr>
          <p:cNvPr id="4" name="Content Placeholder 3"/>
          <p:cNvSpPr>
            <a:spLocks noGrp="1"/>
          </p:cNvSpPr>
          <p:nvPr>
            <p:ph sz="half" idx="2"/>
          </p:nvPr>
        </p:nvSpPr>
        <p:spPr/>
        <p:txBody>
          <a:bodyPr/>
          <a:lstStyle/>
          <a:p>
            <a:r>
              <a:t>1. 挖孔桩施工环境是影响施工质量、安全和进度的重要因素，包括地质条件、气候条件、水文条件、环境噪声、环境污染等。</a:t>
            </a:r>
          </a:p>
          <a:p>
            <a:r>
              <a:t>2. 地质条件是挖孔桩施工环境的主要因素，包括地层性质、地质构造、地基承载力、地下水位等，对挖孔桩的施工工艺、施工设备、施工安全等有重要影响。</a:t>
            </a:r>
          </a:p>
          <a:p>
            <a:r>
              <a:t>3. 气候条件包括温度、湿度、风速、降雨等，对挖孔桩的施工进度、施工质量、施工安全等有重要影响。</a:t>
            </a:r>
          </a:p>
          <a:p>
            <a:r>
              <a:t>4. 水文条件包括地下水位、水质、水压等，对挖孔桩的施工工艺、施工设备、施工安全等有重要影响。</a:t>
            </a:r>
          </a:p>
          <a:p>
            <a:r>
              <a:t>5. 环境噪声和环境污染对挖孔桩的施工质量和施工安全有重要影响，需要采取有效的降噪和环保措施。</a:t>
            </a:r>
          </a:p>
          <a:p>
            <a:r>
              <a:t>6. 挖孔桩施工环境的评估和管理是保证施工质量和安全的重要手段，需要建立完善的环境评估和管理制度，对施工环境进行定期监测和评估，及时发现和处理环境问题。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施工环境对挖孔桩的影响</a:t>
            </a:r>
          </a:p>
        </p:txBody>
      </p:sp>
      <p:sp>
        <p:nvSpPr>
          <p:cNvPr id="3" name="Subtitle 2"/>
          <p:cNvSpPr>
            <a:spLocks noGrp="1"/>
          </p:cNvSpPr>
          <p:nvPr>
            <p:ph type="subTitle" idx="1"/>
          </p:nvPr>
        </p:nvSpPr>
        <p:spPr/>
        <p:txBody>
          <a:bodyPr/>
          <a:lstStyle/>
          <a:p>
            <a:r>
              <a:t>挖孔桩施工环境影响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施工环境对挖孔桩的影响</a:t>
            </a:r>
          </a:p>
        </p:txBody>
      </p:sp>
      <p:sp>
        <p:nvSpPr>
          <p:cNvPr id="3" name="Text Placeholder 2"/>
          <p:cNvSpPr>
            <a:spLocks noGrp="1"/>
          </p:cNvSpPr>
          <p:nvPr>
            <p:ph type="body" idx="1"/>
          </p:nvPr>
        </p:nvSpPr>
        <p:spPr/>
        <p:txBody>
          <a:bodyPr/>
          <a:lstStyle/>
          <a:p>
            <a:r>
              <a:t>地质条件对挖孔桩的影响，</a:t>
            </a:r>
          </a:p>
        </p:txBody>
      </p:sp>
      <p:sp>
        <p:nvSpPr>
          <p:cNvPr id="4" name="Content Placeholder 3"/>
          <p:cNvSpPr>
            <a:spLocks noGrp="1"/>
          </p:cNvSpPr>
          <p:nvPr>
            <p:ph sz="half" idx="2"/>
          </p:nvPr>
        </p:nvSpPr>
        <p:spPr/>
        <p:txBody>
          <a:bodyPr/>
          <a:lstStyle/>
          <a:p>
            <a:r>
              <a:t>1. 地质岩性：不同的地质岩性对挖孔桩的承载力和稳定性有显著影响。</a:t>
            </a:r>
          </a:p>
          <a:p>
            <a:r>
              <a:t>2. 土层厚度和分布：土层的厚度和分布直接影响挖孔桩的基础深度和直径选择。</a:t>
            </a:r>
          </a:p>
          <a:p>
            <a:r>
              <a:t>3. 地下水位：地下水位的变化会影响挖孔桩的施工难度和安全性。</a:t>
            </a:r>
          </a:p>
        </p:txBody>
      </p:sp>
      <p:sp>
        <p:nvSpPr>
          <p:cNvPr id="5" name="Text Placeholder 4"/>
          <p:cNvSpPr>
            <a:spLocks noGrp="1"/>
          </p:cNvSpPr>
          <p:nvPr>
            <p:ph type="body" idx="3"/>
          </p:nvPr>
        </p:nvSpPr>
        <p:spPr/>
        <p:txBody>
          <a:bodyPr/>
          <a:lstStyle/>
          <a:p>
            <a:r>
              <a:t>气候条件对挖孔桩的影响，</a:t>
            </a:r>
          </a:p>
        </p:txBody>
      </p:sp>
      <p:sp>
        <p:nvSpPr>
          <p:cNvPr id="6" name="Content Placeholder 5"/>
          <p:cNvSpPr>
            <a:spLocks noGrp="1"/>
          </p:cNvSpPr>
          <p:nvPr>
            <p:ph sz="half" idx="4"/>
          </p:nvPr>
        </p:nvSpPr>
        <p:spPr/>
        <p:txBody>
          <a:bodyPr/>
          <a:lstStyle/>
          <a:p>
            <a:r>
              <a:t>1. 雨季：雨季会导致地基松软，增加挖孔桩的施工难度。</a:t>
            </a:r>
          </a:p>
          <a:p>
            <a:r>
              <a:t>2. 寒冷天气：寒冷天气可能导致混凝土固化不良，影响挖孔桩的质量。</a:t>
            </a:r>
          </a:p>
          <a:p>
            <a:r>
              <a:t>3. 热带气候：热带气候可能导致混凝土开裂，影响挖孔桩的耐久性。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施工环境对挖孔桩的影响</a:t>
            </a:r>
          </a:p>
        </p:txBody>
      </p:sp>
      <p:sp>
        <p:nvSpPr>
          <p:cNvPr id="3" name="Text Placeholder 2"/>
          <p:cNvSpPr>
            <a:spLocks noGrp="1"/>
          </p:cNvSpPr>
          <p:nvPr>
            <p:ph type="body" idx="1"/>
          </p:nvPr>
        </p:nvSpPr>
        <p:spPr/>
        <p:txBody>
          <a:bodyPr/>
          <a:lstStyle/>
          <a:p>
            <a:r>
              <a:t>环境污染对挖孔桩的影响，</a:t>
            </a:r>
          </a:p>
        </p:txBody>
      </p:sp>
      <p:sp>
        <p:nvSpPr>
          <p:cNvPr id="4" name="Content Placeholder 3"/>
          <p:cNvSpPr>
            <a:spLocks noGrp="1"/>
          </p:cNvSpPr>
          <p:nvPr>
            <p:ph sz="half" idx="2"/>
          </p:nvPr>
        </p:nvSpPr>
        <p:spPr/>
        <p:txBody>
          <a:bodyPr/>
          <a:lstStyle/>
          <a:p>
            <a:r>
              <a:t>1. 大气污染：大气污染可能影响挖孔桩混凝土的凝固过程，降低其强度和耐久性。</a:t>
            </a:r>
          </a:p>
          <a:p>
            <a:r>
              <a:t>2. 水体污染：水体污染可能影响挖孔桩的混凝土浇筑和养护过程，降低其质量。</a:t>
            </a:r>
          </a:p>
          <a:p>
            <a:r>
              <a:t>3. 噪音污染：噪音污染可能影响周边居民的生活质量，引发社会问题。</a:t>
            </a:r>
          </a:p>
        </p:txBody>
      </p:sp>
      <p:sp>
        <p:nvSpPr>
          <p:cNvPr id="5" name="Text Placeholder 4"/>
          <p:cNvSpPr>
            <a:spLocks noGrp="1"/>
          </p:cNvSpPr>
          <p:nvPr>
            <p:ph type="body" idx="3"/>
          </p:nvPr>
        </p:nvSpPr>
        <p:spPr/>
        <p:txBody>
          <a:bodyPr/>
          <a:lstStyle/>
          <a:p>
            <a:r>
              <a:t>安全措施对挖孔桩的影响，</a:t>
            </a:r>
          </a:p>
        </p:txBody>
      </p:sp>
      <p:sp>
        <p:nvSpPr>
          <p:cNvPr id="6" name="Content Placeholder 5"/>
          <p:cNvSpPr>
            <a:spLocks noGrp="1"/>
          </p:cNvSpPr>
          <p:nvPr>
            <p:ph sz="half" idx="4"/>
          </p:nvPr>
        </p:nvSpPr>
        <p:spPr/>
        <p:txBody>
          <a:bodyPr/>
          <a:lstStyle/>
          <a:p>
            <a:r>
              <a:t>1. 安全防护设施：合理的安全防护设施可以防止工人在施工过程中受伤，提高工作效率。</a:t>
            </a:r>
          </a:p>
          <a:p>
            <a:r>
              <a:t>2. 安全教育培训：对工人进行安全教育培训可以提高他们的安全意识和操作技能，减少安全事故的发生。</a:t>
            </a:r>
          </a:p>
          <a:p>
            <a:r>
              <a:t>3. 安全管理制度：健全的安全管理制度可以确保施工过程中的各个环节都得到有效的控制，保证工程的安全进行。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施工环境对挖孔桩的影响</a:t>
            </a:r>
          </a:p>
        </p:txBody>
      </p:sp>
      <p:sp>
        <p:nvSpPr>
          <p:cNvPr id="3" name="Text Placeholder 2"/>
          <p:cNvSpPr>
            <a:spLocks noGrp="1"/>
          </p:cNvSpPr>
          <p:nvPr>
            <p:ph type="body" idx="1"/>
          </p:nvPr>
        </p:nvSpPr>
        <p:spPr/>
        <p:txBody>
          <a:bodyPr/>
          <a:lstStyle/>
          <a:p>
            <a:r>
              <a:t>环保技术对挖孔桩的影响，</a:t>
            </a:r>
          </a:p>
        </p:txBody>
      </p:sp>
      <p:sp>
        <p:nvSpPr>
          <p:cNvPr id="4" name="Content Placeholder 3"/>
          <p:cNvSpPr>
            <a:spLocks noGrp="1"/>
          </p:cNvSpPr>
          <p:nvPr>
            <p:ph sz="half" idx="2"/>
          </p:nvPr>
        </p:nvSpPr>
        <p:spPr/>
        <p:txBody>
          <a:bodyPr/>
          <a:lstStyle/>
          <a:p>
            <a:r>
              <a:t>1. 减少废弃物排放：采用环保技术可以有效减少废弃物的排放，保护环境。</a:t>
            </a:r>
          </a:p>
          <a:p>
            <a:r>
              <a:t>2. 节能减排：采用节能技术可以减少能源消耗，降低温室气体排放，实现绿色施工。</a:t>
            </a:r>
          </a:p>
          <a:p>
            <a:r>
              <a:t>3. 利用再生资源：采用再生资源可以减少新材料的使用，节约资源，降低生产成本。</a:t>
            </a:r>
          </a:p>
        </p:txBody>
      </p:sp>
      <p:sp>
        <p:nvSpPr>
          <p:cNvPr id="5" name="Text Placeholder 4"/>
          <p:cNvSpPr>
            <a:spLocks noGrp="1"/>
          </p:cNvSpPr>
          <p:nvPr>
            <p:ph type="body" idx="3"/>
          </p:nvPr>
        </p:nvSpPr>
        <p:spPr/>
        <p:txBody>
          <a:bodyPr/>
          <a:lstStyle/>
          <a:p>
            <a:r>
              <a:t>法律法规对挖孔桩的影响，</a:t>
            </a:r>
          </a:p>
        </p:txBody>
      </p:sp>
      <p:sp>
        <p:nvSpPr>
          <p:cNvPr id="6" name="Content Placeholder 5"/>
          <p:cNvSpPr>
            <a:spLocks noGrp="1"/>
          </p:cNvSpPr>
          <p:nvPr>
            <p:ph sz="half" idx="4"/>
          </p:nvPr>
        </p:nvSpPr>
        <p:spPr/>
        <p:txBody>
          <a:bodyPr/>
          <a:lstStyle/>
          <a:p>
            <a:r>
              <a:t>1. 法律法规的规定：法律法规的规定是工程施工的前提，任何违反法律法规的行为都将受到法律制裁。</a:t>
            </a:r>
          </a:p>
          <a:p>
            <a:r>
              <a:t>2. 行业标准的要求：行业标准是对工程施工质量的基本要求，必须严格遵守。</a:t>
            </a:r>
          </a:p>
          <a:p>
            <a:r>
              <a:t>3. 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气候条件对挖孔桩的影响</a:t>
            </a:r>
          </a:p>
        </p:txBody>
      </p:sp>
      <p:sp>
        <p:nvSpPr>
          <p:cNvPr id="3" name="Subtitle 2"/>
          <p:cNvSpPr>
            <a:spLocks noGrp="1"/>
          </p:cNvSpPr>
          <p:nvPr>
            <p:ph type="subTitle" idx="1"/>
          </p:nvPr>
        </p:nvSpPr>
        <p:spPr/>
        <p:txBody>
          <a:bodyPr/>
          <a:lstStyle/>
          <a:p>
            <a:r>
              <a:t>挖孔桩施工环境影响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气候条件对挖孔桩的影响</a:t>
            </a:r>
          </a:p>
        </p:txBody>
      </p:sp>
      <p:sp>
        <p:nvSpPr>
          <p:cNvPr id="3" name="Content Placeholder 2"/>
          <p:cNvSpPr>
            <a:spLocks noGrp="1"/>
          </p:cNvSpPr>
          <p:nvPr>
            <p:ph sz="half" idx="2"/>
          </p:nvPr>
        </p:nvSpPr>
        <p:spPr/>
        <p:txBody>
          <a:bodyPr/>
          <a:lstStyle/>
          <a:p>
            <a:r>
              <a:t>1. 气候变化导致的极端天气事件，如暴雨、干旱、台风等，会对挖孔桩施工产生影响。例如，暴雨可能导致挖孔桩施工场地积水，影响施工进度和质量；干旱可能导致挖孔桩施工场地土壤干燥，影响挖孔桩的稳定性。</a:t>
            </a:r>
          </a:p>
          <a:p>
            <a:r>
              <a:t>2. 气候变化导致的温度变化，会影响挖孔桩的施工效率和质量。例如，高温可能导致混凝土凝固速度加快，影响混凝土的强度和耐久性；低温可能导致混凝土凝固速度减慢，影响混凝土的强度和耐久性。</a:t>
            </a:r>
          </a:p>
          <a:p>
            <a:r>
              <a:t>3. 气候变化导致的海平面上升，可能会影响沿海地区的挖孔桩施工。例如，海平面上升可能导致挖孔桩施工场地被海水淹没，影响挖孔桩的施工进度和质量。</a:t>
            </a:r>
          </a:p>
        </p:txBody>
      </p:sp>
      <p:sp>
        <p:nvSpPr>
          <p:cNvPr id="4" name="Text Placeholder 3"/>
          <p:cNvSpPr>
            <a:spLocks noGrp="1"/>
          </p:cNvSpPr>
          <p:nvPr>
            <p:ph type="body" idx="3"/>
          </p:nvPr>
        </p:nvSpPr>
        <p:spPr/>
        <p:txBody>
          <a:bodyPr/>
          <a:lstStyle/>
          <a:p>
            <a:r>
              <a:t>气候变化对挖孔桩施工环境的影响</a:t>
            </a:r>
          </a:p>
        </p:txBody>
      </p:sp>
      <p:sp>
        <p:nvSpPr>
          <p:cNvPr id="5" name="Content Placeholder 4"/>
          <p:cNvSpPr>
            <a:spLocks noGrp="1"/>
          </p:cNvSpPr>
          <p:nvPr>
            <p:ph sz="half" idx="4"/>
          </p:nvPr>
        </p:nvSpPr>
        <p:spPr/>
        <p:txBody>
          <a:bodyPr/>
          <a:lstStyle/>
          <a:p>
            <a:r>
              <a:t>1. 气候变化导致的极端天气事件，如暴雨、干旱、台风等，会对挖孔桩施工环境产生影响。例如，暴雨可能导致挖孔桩施工场地积水，影响施工环境的清洁度和安全性；干旱可能导致挖孔桩施工场地土壤干燥，影响施工环境的湿润度和稳定性。</a:t>
            </a:r>
          </a:p>
          <a:p>
            <a:r>
              <a:t>2. 气候变化导致的温度变化，会影响挖孔桩施工环境的舒适度和安全性。例如，高温可能导致施工人员中暑，影响施工环境的舒适度和安全性；低温可能导致施工人员冻伤，影响施工环境的舒适度和安全性。</a:t>
            </a:r>
          </a:p>
          <a:p>
            <a:r>
              <a:t>3. 气候变化导致的海平面上升，可能会影响沿海地区的挖孔桩施工环境。例如，海平面上升可能导致挖孔桩施工场地被海水淹没，影响施工环境的清洁度和安全性。</a:t>
            </a:r>
          </a:p>
        </p:txBody>
      </p:sp>
      <p:sp>
        <p:nvSpPr>
          <p:cNvPr id="6" name="Text Placeholder 5"/>
          <p:cNvSpPr>
            <a:spLocks noGrp="1"/>
          </p:cNvSpPr>
          <p:nvPr>
            <p:ph type="body" idx="1"/>
          </p:nvPr>
        </p:nvSpPr>
        <p:spPr/>
        <p:txBody>
          <a:bodyPr/>
          <a:lstStyle/>
          <a:p>
            <a:r>
              <a:t>气候变化对挖孔桩的影响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地质条件对挖孔桩的影响</a:t>
            </a:r>
          </a:p>
        </p:txBody>
      </p:sp>
      <p:sp>
        <p:nvSpPr>
          <p:cNvPr id="3" name="Subtitle 2"/>
          <p:cNvSpPr>
            <a:spLocks noGrp="1"/>
          </p:cNvSpPr>
          <p:nvPr>
            <p:ph type="subTitle" idx="1"/>
          </p:nvPr>
        </p:nvSpPr>
        <p:spPr/>
        <p:txBody>
          <a:bodyPr/>
          <a:lstStyle/>
          <a:p>
            <a:r>
              <a:t>挖孔桩施工环境影响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地质条件对挖孔桩的影响</a:t>
            </a:r>
          </a:p>
        </p:txBody>
      </p:sp>
      <p:sp>
        <p:nvSpPr>
          <p:cNvPr id="3" name="Text Placeholder 2"/>
          <p:cNvSpPr>
            <a:spLocks noGrp="1"/>
          </p:cNvSpPr>
          <p:nvPr>
            <p:ph type="body" idx="1"/>
          </p:nvPr>
        </p:nvSpPr>
        <p:spPr/>
        <p:txBody>
          <a:bodyPr/>
          <a:lstStyle/>
          <a:p>
            <a:r>
              <a:t>地质条件对挖孔桩的影响</a:t>
            </a:r>
          </a:p>
        </p:txBody>
      </p:sp>
      <p:sp>
        <p:nvSpPr>
          <p:cNvPr id="4" name="Content Placeholder 3"/>
          <p:cNvSpPr>
            <a:spLocks noGrp="1"/>
          </p:cNvSpPr>
          <p:nvPr>
            <p:ph sz="half" idx="2"/>
          </p:nvPr>
        </p:nvSpPr>
        <p:spPr/>
        <p:txBody>
          <a:bodyPr/>
          <a:lstStyle/>
          <a:p>
            <a:r>
              <a:t>1. 地质稳定性：地质稳定性是影响挖孔桩施工的重要因素。如果地质条件不稳定，如存在软弱层、破碎带等，挖孔桩施工过程中可能会出现塌孔、沉降等问题，影响施工进度和质量。</a:t>
            </a:r>
          </a:p>
          <a:p>
            <a:r>
              <a:t>2. 地下水位：地下水位的高低也会影响挖孔桩的施工。地下水位过高，可能会导致挖孔桩施工过程中出现渗漏、沉降等问题；地下水位过低，可能会导致挖孔桩施工过程中出现塌孔、干缩等问题。</a:t>
            </a:r>
          </a:p>
          <a:p>
            <a:r>
              <a:t>3. 地质硬度：地质硬度也是影响挖孔桩施工的重要因素。地质硬度越大，挖孔桩施工过程中需要的钻头硬度和钻进速度就越大，施工难度和成本也会相应增加。</a:t>
            </a:r>
          </a:p>
          <a:p>
            <a:r>
              <a:t>4. 地质构造：地质构造的复杂性也会影响挖孔桩的施工。如果地质构造复杂，如存在断层、褶皱等，挖孔桩施工过程中可能会出现塌孔、沉降等问题，影响施工进度和质量。</a:t>
            </a:r>
          </a:p>
          <a:p>
            <a:r>
              <a:t>5. 地质岩性：地质岩性的不同也会影响挖孔桩的施工。不同的地质岩性，如砂岩、花岗岩、石灰岩等，其硬度、密度、抗压强度等物理力学性质不同，对挖孔桩施工的影响也不同。</a:t>
            </a:r>
          </a:p>
          <a:p>
            <a:r>
              <a:t>6. 地质灾害：地质灾害如地震、滑坡、泥石流等也会影响挖孔桩的施工。地质灾害可能会导致挖孔桩施工过程中出现塌孔、沉降等问题，影响施工进度和质量。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https://d.book118.com/128136130142006041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挖孔桩施工环境概述</vt:lpstr>
      <vt:lpstr> 挖孔桩施工环境概述</vt:lpstr>
      <vt:lpstr> 施工环境对挖孔桩的影响</vt:lpstr>
      <vt:lpstr> 施工环境对挖孔桩的影响</vt:lpstr>
      <vt:lpstr> 施工环境对挖孔桩的影响</vt:lpstr>
      <vt:lpstr> 施工环境对挖孔桩的影响</vt:lpstr>
      <vt:lpstr> 气候条件对挖孔桩的影响</vt:lpstr>
      <vt:lpstr> 气候条件对挖孔桩的影响</vt:lpstr>
      <vt:lpstr> 地质条件对挖孔桩的影响</vt:lpstr>
      <vt:lpstr> 地质条件对挖孔桩的影响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2024-09-20T21:04:20.176</cp:lastPrinted>
  <dcterms:created xsi:type="dcterms:W3CDTF">2024-09-20T13:04:20Z</dcterms:created>
  <dcterms:modified xsi:type="dcterms:W3CDTF">2024-09-20T13:04:22Z</dcterms:modified>
</cp:coreProperties>
</file>