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21BC6-5E79-4F1F-93A7-0D9128356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58721-FB97-4688-B459-2D03439B5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D5E30-B543-4E43-8414-425497B4C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348F16-D2AC-45E4-8E7A-ACDE3738A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30A585-883B-48D5-BD5D-B595997D5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327F30-F842-439F-B05A-EF7735825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D7DEB4-C35B-428E-86B7-6281B908F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5389E-8FAE-4FA9-BE8C-9B5E33FC9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9EB784-FD1E-46ED-AC6A-47FE0720D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0FDFAB-9A04-4EF7-92B2-C2B9DC130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268F5-829A-4215-9D6D-D2EF71458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13701502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学习桌的营销方案和策略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市场分析与目标群体定位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数据分析与优化调整方案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市场分析与目标群体定位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450" b="104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学习桌市场现状及趋势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市场规模不断扩大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随着教育水平的提高和家庭教育观念的转变，学习桌市场逐渐成为一个庞大的蓝海，市场规模不断扩大。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消费者对学习桌的需求从单一的学习功能向多元化、个性化发展，如智能化、环保、设计等。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随着互联网技术的发展，学习桌的销售渠道逐渐从线下向线上转移，线上线下融合成为趋势。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以学生为主要目标客户群体，他们需要一个舒适、实用的学习空间，以提高学习效率和兴趣。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333" r="16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学生群体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家长是购买学习桌的主要决策者，他们关注孩子的健康、学习和成长环境，注重产品的品质、安全性和性价比。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家长群体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292" r="17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学校、培训机构等教育机构对学习桌有批量采购需求，他们关注产品的功能性、耐用性和适用性。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教育机构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目标客户群体特征与需求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市场上存在多个品牌的学习桌竞争对手，他们拥有一定的市场份额和品牌影响力，产品线相对齐全。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主要竞争对手概况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竞争对手营销策略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竞争对手产品特点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竞争对手主要采用线上线下多渠道营销策略，包括广告投放、社交媒体推广、口碑营销等。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竞争对手的产品在设计、功能、品质等方面各有特点，但普遍缺乏创新性和个性化。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产品策略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多功能集成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桌面可倾斜，方便孩子阅读、写字、画画等多种需求；配备书架、抽屉等收纳空间，培养孩子整理习惯。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人体工学设计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学习桌设计符合人体工学，能够根据不同年龄段孩子的身高、体型进行个性化调整，有效预防近视和驼背。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环保材质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选用环保、无甲醛的板材，确保孩子在一个健康、安全的学习环境中成长。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675" b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73" r="1257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学习桌产品特点与优势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满足基本学习需求，价格适中，适合大多数家庭。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在基础款上增加一些附加功能，如电动升降、智能照明等，价格稍高，面向追求更高品质生活的家庭。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进阶款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采用更高级别的材质和工艺，配备更多智能化功能，提供个性化定制服务，价格较高，针对高端市场。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产品线规划及价格策略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确保每一款学习桌都经过严格的质量检测，符合国家相关标准。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严格质检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提供完善的售后服务，包括退换货、维修等，解决消费者的后顾之忧。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售后无忧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定期回访客户，收集使用反馈，不断优化产品设计和功能。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客户关怀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品质保证与售后服务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渠道策略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与主流电商平台如淘宝、京东、天猫等建立合作关系，利用平台流量和信誉优势，提升品牌曝光度和销售量。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在微信、微博、抖音等社交媒体平台上建立品牌账号，发布优质内容，吸引目标用户关注和互动，提高品牌知名度和用户黏性。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针对目标用户群体，在搜索引擎、社交媒体等平台上投放广告，提高品牌曝光度和用户点击率。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网络广告投放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线上渠道拓展与运营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在核心商圈和大型购物中心设立学习桌专卖店，提供产品展示、体验、购买一站式服务，增强品牌影响力。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专卖店建设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与家具店、书店、文具店等相关行业的经销商建立合作关系，将学习桌产品引入更多销售点，扩大市场份额。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经销商合作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与学校、教育机构等建立合作关系，通过校园推广、教育讲座等形式，将学习桌产品与学生实际需求相结合，提高产品认知度和购买意愿。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校园合作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线下实体店铺布局与合作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https://d.book118.com/128137015024006031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2024-09-07T23:18:32.685</cp:lastPrinted>
  <dcterms:created xsi:type="dcterms:W3CDTF">2024-09-07T15:18:32Z</dcterms:created>
  <dcterms:modified xsi:type="dcterms:W3CDTF">2024-09-07T15:18:34Z</dcterms:modified>
</cp:coreProperties>
</file>