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8C075A-B2AC-455B-83F3-87051061BA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6AD0A7-8BE7-4E97-99A6-37729ECBB7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E6A33F-E35A-42A6-8BD1-4A066BFAAF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5C970A-DEAB-407E-87E3-6000C32262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7F61279-8DC1-4077-9F12-BA68DC9920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10C7FA4-E53A-44B7-AEB6-281F1683BE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807DA01-089E-4E9D-B58F-5B1358CD7F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1789AF-59CA-4A34-8E8C-B69DCEA6DD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47BF25-C1B2-43E1-BC9D-E1E68CED63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3B210F-2E27-49B7-BF7B-B460542CF5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E7F397-490E-4CA8-B52D-EC8A195ACA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8137045053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86培训如何提高员工的时间管理和自我激励能力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2023-12-17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时间管理基本概念与技巧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自我激励原理及实践方法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制定合理工作计划与时间安排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培养良好习惯以提高效率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应对拖延症与提高执行力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1092" b="1109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3906" b="390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342" b="534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提高员工工作效率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通过时间管理和自我激励培训，使员工更加高效地利用时间，减少工作中的浪费和拖延现象。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增强员工自我驱动力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培养员工的自我激励能力，使其更加主动地投入工作，提高工作积极性和满意度。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适应快速变化的工作环境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帮助员工适应快速变化的工作环境，提高应对压力和挑战的能力。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时间管理技巧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自我激励方法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应对压力和挑战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培养积极心态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培训内容和目标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4191" r="4191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340" r="12340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4860" r="14860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5203" r="1520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教授员工有效的时间管理技巧，如制定工作计划、设置优先级、合理分配时间等。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引导员工了解自我激励的重要性，学习设定个人目标、培养自律和自我奖励等方法。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提供应对压力和挑战的策略，如情绪管理、压力释放、寻求支持等。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帮助员工培养积极的心态，学会正面思考、保持乐观和自信。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时间管理基本概念与技巧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时间管理定义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时间管理是指通过事先规划和运用一定的技巧、方法与工具，对时间进行合理的分配和使用，以达到提高工作效率、实现个人或组织目标的目的。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时间管理重要性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在快节奏的现代社会中，时间成为了一种宝贵的资源。良好的时间管理能够帮助员工提高工作效率，减少工作压力，更好地平衡工作与生活，从而实现个人和组织的持续发展。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482" r="1248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时间管理定义及重要性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306" r="3230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975" r="3097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7274" r="1727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工作中常见的时间浪费现象包括拖延症、多任务处理不当、会议效率低下、电子邮件和社交媒体干扰等。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常见时间浪费现象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时间浪费的原因可能涉及缺乏明确的目标和计划、自律能力不足、注意力分散、工作环境不佳等多个方面。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原因分析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常见时间浪费现象及原因分析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制定明确的目标和计划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设定清晰、可衡量的目标，并制定详细的计划，将大任务分解成小步骤，以便更好地管理时间和资源。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根据任务的紧急程度和重要性进行优先级排序，优先处理重要且紧急的任务，合理安排时间处理其他任务。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尽量专注于单一任务，避免同时处理多个任务导致注意力分散和效率低下。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提前准备会议议程，明确会议目的和讨论内容，合理分配发言时间，确保会议高效且有条理。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合理利用科技工具，如设置手机静音、关闭不必要的通知等，减少外界干扰。同时，避免过度使用社交媒体等消耗大量时间的活动。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优先级排序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提高会议效率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减少干扰和诱惑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避免多任务处理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有效利用时间方法与策略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自我激励原理及实践方法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3225" b="1322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自我激励是指个体通过内在驱动力，主动寻求成长、提升和实现目标的过程。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自我激励涉及目标设定、计划制定、行动执行和自我反馈等环节，形成良性循环，推动个人不断前进。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自我激励概念及作用机制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作用机制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自我激励定义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制定具体、可衡量、可实现、有意义的目标，激发内在动力。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设定明确目标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培养积极心态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648" r="1464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及时反馈与调整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792" r="17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保持乐观、自信、坚韧的心态，积极面对挑战和困难。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关注进度和结果，及时调整计划和行动，保持持续进步。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提升自我激励能力途径探讨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设定宏伟目标，通过不断学习和实践，激发内在潜能，实现个人和企业的巨大成功。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马云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对产品和创新的极致追求，推动自己和团队不断超越自我，创造颠覆性成果。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乔布斯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克服逆境，坚定信念，通过不懈努力和自我激励，成为著名脱口秀主持人和慈善家。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奥普拉·温弗瑞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实例分享：成功人士如何进行自我激励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制定合理工作计划与时间安排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469" r="214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确定具体、可衡量的任务目标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使员工能够清晰了解需要完成的工作任务和预期结果。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划分任务优先级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根据任务的紧急程度和重要性，合理分配工作时间和精力，确保重要任务得到优先处理。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明确任务目标与优先级划分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https://d.book118.com/128137045053006045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2024-09-25T21:03:48.718</cp:lastPrinted>
  <dcterms:created xsi:type="dcterms:W3CDTF">2024-09-25T13:03:48Z</dcterms:created>
  <dcterms:modified xsi:type="dcterms:W3CDTF">2024-09-25T13:03:50Z</dcterms:modified>
</cp:coreProperties>
</file>