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8623A-4652-4F4E-9C0F-FC18E2F50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07EF8-E14C-49B7-955B-43AA0178D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826E1-9937-40AB-8B0F-0DFF2B0BB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5D031-6D1C-4903-B880-3B0FC9ABE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E04064-FDC3-4741-8CAF-6DDD7631B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44934-790D-4132-9EBA-374B05CA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F0EE7-D768-41F9-B53D-7AA071CC5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E4C84-98EC-4BFC-8375-01908295B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E0843-4F4B-48C6-829B-B4078525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3C533-79CD-485A-947E-C6763067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FA45F-FAF0-414A-9D69-D83FCB48B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7124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建立健全的安全检查与审计机制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安全检查机制建立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审计机制建立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安全检查与审计的实施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监督与持续改进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保障企业信息安全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随着企业信息化程度的提高，信息安全问题日益突出，建立健全的安全检查与审计机制是保障企业信息安全的重要手段。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应对不断变化的威胁环境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网络攻击手段不断翻新，企业需要不断完善安全检查与审计机制，以应对不断变化的威胁环境。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满足合规性要求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许多行业和法规要求企业实施安全检查与审计，以满足合规性要求，规避潜在的法律风险。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改进和优化安全策略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通过对安全检查与审计结果的分析和总结，企业可以不断改进和优化安全策略，提高安全防护的针对性和有效性。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及时发现安全漏洞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安全检查与审计能够帮助企业及时发现网络、系统和应用中的安全漏洞，防止攻击者利用漏洞进行攻击。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监控和记录异常行为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通过对网络、系统和应用的监控和记录，安全检查与审计能够发现和记录异常行为，为安全事件的调查和处理提供有力支持。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提升安全意识和技能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安全检查与审计不仅是对网络和系统的检查，还包括对员工安全意识和技能的评估和培训，从而提升企业的整体安全水平。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安全检查与审计的重要性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安全检查机制建立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按照计划进行检查，记录检查结果，对发现的问题进行及时处理和反馈。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明确安全检查的目标和范围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确定检查的对象、目的、时间和地点等要素，确保检查的针对性和有效性。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制定安全检查计划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根据目标和范围，制定详细的检查计划，包括检查的内容、方法、步骤和时间安排等。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安全检查流程设计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参考国家和行业标准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结合国家和行业相关法规和标准，制定适用于本组织的安全检查标准。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制定详细的安全检查指标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根据安全检查标准，制定具体的检查指标，包括安全设施、安全操作、安全制度等方面的要求。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定期更新安全检查标准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随着技术和环境的变化，及时更新安全检查标准，确保其适应性和有效性。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安全检查标准制定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821" r="982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加强安全检查人员的安全意识教育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通过培训、宣传等方式，提高安全检查人员的安全意识和责任心。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提高安全检查人员的专业技能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针对安全检查涉及的专业知识和技能，进行系统的培训和考核，确保检查人员具备相应的能力。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建立安全检查人员激励机制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通过设立奖励机制、晋升机会等措施，激发安全检查人员的工作积极性和责任心。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安全检查人员培训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审计机制建立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确保公司资产安全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通过审计，发现和防止潜在的资产流失、滥用或误用风险。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评估内部控制体系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对公司的内部控制体系进行全面评估，确保其有效性和合规性。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通过审计，发现运营过程中的浪费、冗余或低效环节，提出改进建议。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审计方法选择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风险基础审计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通过对公司风险进行评估，确定审计重点和方向，提高审计效率。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数据分析审计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运用数据分析工具，对公司的业务数据进行深入挖掘和分析，发现异常或潜在问题。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合规性审计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对公司的业务操作进行合规性检查，确保其符合国家法律法规和公司内部规章制度。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保持独立性和客观性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审计人员应独立于被审计部门，客观公正地执行审计工作。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遵守职业道德规范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审计人员应遵守职业道德规范，保守公司机密，不得利用审计信息谋取私利。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提供专业意见和建议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审计人员应根据审计结果，提供专业意见和建议，协助公司改进内部控制和风险管理。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审计人员职责明确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https://d.book118.com/128137124074006035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2024-09-14T10:20:36.111</cp:lastPrinted>
  <dcterms:created xsi:type="dcterms:W3CDTF">2024-09-14T02:20:36Z</dcterms:created>
  <dcterms:modified xsi:type="dcterms:W3CDTF">2024-09-14T02:20:38Z</dcterms:modified>
</cp:coreProperties>
</file>