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5DCA72-CD1E-475B-824A-601857BD81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F46F89-2A7B-4FF6-8C77-124F6BDDB7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7DAF40-758D-4C58-8CC8-7B5AD37669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BC7CB3-AE92-46B1-95E2-84F27E9EDF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53A5E9-885B-4FB9-B908-D97B4F1D6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A0A2E8-8447-4A92-AC23-CF38FBCB1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F5F949-35C0-43F6-B8F4-A1C21760CB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B5EA53-1060-402C-8BD4-AFB13A84AB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1B7C3D-D22D-4E9F-BAE4-59A5CCD738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DDE57-B664-45A4-BCE5-61EA35C58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24BDA6-B7B0-4E46-B604-16B519548A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813713203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第6章综合布线项目施工管理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项目施工前期准备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现场勘察与设计深化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施工过程管理与控制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成本控制与风险管理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沟通协调与团队协作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项目收尾与总结反馈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项目施工前期准备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与客户充分沟通，明确综合布线项目的具体需求和期望。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对施工现场进行详细勘查，了解建筑结构、空间布局及现有设施情况。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现场勘查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根据项目需求和现场勘查结果，进行技术评估，确定所需的技术标准和解决方案。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技术评估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了解项目需求与背景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时间表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根据施工计划，制定合理的时间表，明确各阶段的时间节点和关键里程碑。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资源计划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评估所需的人力、物力、财力等资源，并制定相应的资源计划。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施工计划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根据项目需求、现场勘查和技术评估结果，制定详细的施工计划，包括施工流程、任务分配、进度安排等。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制定施工计划和时间表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团队组建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根据项目需求和施工计划，组建具备相应技能和经验的项目团队，包括项目经理、技术人员、施工人员等。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分工协作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明确团队成员的职责和分工，建立高效的协作机制，确保项目顺利进行。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培训与指导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对项目团队成员进行必要的培训和指导，提高其技能水平和项目执行能力。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组建项目团队与分工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采购设备与材料准备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对采购的设备和材料进行严格的检测与验收，确保其性能和质量满足项目需求。同时，建立设备和材料的档案管理制度，方便后续的使用和维护。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设备检测与验收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根据项目需求和施工计划，制定详细的设备清单，包括网络设备、传输介质、连接器件等。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设备清单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根据设备清单，选择合适的供应商进行采购，确保设备和材料的质量、规格和数量符合要求。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材料采购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现场勘察与设计深化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了解实际施工环境，为后续设计提供准确依据。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勘察目的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勘察内容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勘察方法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包括建筑结构、空间布局、管线走向、设备配置等。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实地测量、拍照记录、与相关人员交流等。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现场环境勘察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方案确认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与业主、监理等相关方进行沟通，确保设计方案符合实际需求。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设计交底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向施工队伍进行详细的设计交底，确保施工准确执行设计方案。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深化设计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根据现场勘察结果，对初步设计方案进行细化、优化。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设计方案深化与确认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图纸说明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对施工图纸中的重要部分进行文字说明，确保施工人员准确理解设计意图。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图纸绘制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按照深化设计后的方案，绘制详细的施工图纸。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图纸内容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包括布线走向、设备配置、安装细节等。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绘制施工图纸及说明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施工过程管理与控制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根据项目需求和现场情况，制定包含各个施工阶段的详细进度计划，明确时间节点和责任人。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制定详细施工进度计划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通过定期会议、现场检查等手段，实时监控施工进度，并与计划进行对比分析，及时发现问题并调整计划。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进度监控与调整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定期向上级管理部门和客户提交进度报告，保持沟通畅通，确保项目按计划顺利进行。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进度报告与沟通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进度计划执行与监控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施工过程质量控制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通过现场监督、抽查检验等方式，对施工过程进行全面质量控制，确保各项施工符合质量要求。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验收流程与标准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在项目完成后，按照合同规定和行业标准进行验收，确保项目质量符合要求并交付使用。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制定质量检查计划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根据项目需求和行业标准，制定详细的质量检查计划，明确检查项目、标准和频率。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质量检查与验收标准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https://d.book118.com/128137132034006032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2024-09-09T14:37:07.729</cp:lastPrinted>
  <dcterms:created xsi:type="dcterms:W3CDTF">2024-09-09T06:37:07Z</dcterms:created>
  <dcterms:modified xsi:type="dcterms:W3CDTF">2024-09-09T06:37:09Z</dcterms:modified>
</cp:coreProperties>
</file>