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AC505-85C2-4CFF-83AB-09DDBB59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14466-06FA-48BF-9233-9DE1D62E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20BE7-5BD1-413A-B3D1-8F791D7F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9FE34-4156-4CD6-AA7C-75C124659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B0A29-58EF-458B-B44E-B50BD0BA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40DAE-F71D-4B9C-BC77-BEDACC7C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DD0F8-3F02-476F-82A3-7AE9D536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C44EA-D84D-4AA0-8C03-203EB89E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D3598-5B1D-4B83-850D-4B0ED4B2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81E76-6E4D-4D7A-8034-050EE4ED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684B5-258B-48E1-A7F1-F459832F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0047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校园骚乱如何应对和处理校园骚乱的紧急方案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校园骚乱概述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应对策略与处置流程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沟通协调与舆情引导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后期总结与改进建议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附件：相关法律法规及政策文件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校园骚乱概述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9" r="28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48" r="282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校园骚乱通常具有突发性、组织性、暴力性等特征，可能引发严重的社会问题和安全隐患。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校园骚乱是指在校园内部或周边地区发生的，涉及学生、教职工等人员参与的，具有一定规模和破坏性的群体性事件。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社会问题映射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校园骚乱往往与社会问题相互映射，如政治、经济、文化等方面的矛盾和冲突可能引发学生不满和抗议。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学校管理不善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学校在教育、管理、服务等方面存在的问题和不足，可能引发学生的不满和抱怨，进而演变为骚乱事件。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部分学生可能存在心理失衡、情绪失控等问题，容易受到外部因素的影响和煽动，参与骚乱活动。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校园骚乱会严重破坏学校的正常教学和生活秩序，影响师生的工作和学习。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破坏校园秩序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危害师生安全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损害学校声誉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社会稳定隐患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骚乱事件中可能出现暴力行为，对师生的人身安全构成威胁。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校园骚乱会对学校的声誉和形象造成严重损害，影响学校的长远发展。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校园骚乱如果得不到及时有效的处理，可能引发更大规模的社会矛盾和冲突，对社会稳定造成隐患。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定期对校园进行巡查，及时发现并排除安全隐患，防止意外事件的发生。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完善校园安全制度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制定并严格执行各项安全管理制度，包括校园出入管理、宿舍管理、实验室安全管理等。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加强校园围墙、监控设备、消防器材等安全设施的建设和维护，确保其完好有效。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加强校园安全管理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建立信息收集系统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通过学生、教职工等渠道收集校园内外的信息，及时发现可能引发骚乱的苗头。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制定预警标准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根据信息收集情况，制定科学的预警标准，对可能引发骚乱的情况进行及时预警。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建立应急联络机制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与公安、消防、医疗等部门建立应急联络机制，确保在发生骚乱时能够及时请求援助和支持。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开展应急演练和培训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针对可能发生的骚乱情况，定期组织全校师生进行应急演练，提高应对突发事件的能力。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加强应急知识培训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通过课程、讲座、宣传栏等形式，向全校师生普及应急知识，提高他们的安全防范意识和自救互救能力。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建立心理干预机制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针对骚乱事件可能给师生带来的心理创伤，建立心理干预机制，及时进行心理疏导和干预，帮助师生恢复正常的心理状态。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应对策略与处置流程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建立应急指挥中心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在校园内设立应急指挥中心，负责全面指挥和调度校园骚乱应对工作。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实时掌握情况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通过现场监控、信息收集等手段，实时掌握校园内的情况，为决策提供支持。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统一发布指令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应急指挥中心根据现场情况，统一发布指令，协调各方力量进行处置。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现场指挥与调度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制定疏散预案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根据校园布局和实际情况，制定详细的疏散预案，明确疏散路线和安置地点。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有序组织疏散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在骚乱发生时，有序组织师生按照疏散预案进行疏散，确保人员安全。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妥善安置师生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将疏散的师生妥善安置在安全地点，提供必要的生活保障和心理疏导。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疏散与安置师生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https://d.book118.com/128140047010006041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2024-09-19T16:33:24.738</cp:lastPrinted>
  <dcterms:created xsi:type="dcterms:W3CDTF">2024-09-19T08:33:24Z</dcterms:created>
  <dcterms:modified xsi:type="dcterms:W3CDTF">2024-09-19T08:33:26Z</dcterms:modified>
</cp:coreProperties>
</file>