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23B11-0708-4C99-96DB-CCAE53FEE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40D9B-6FA2-4F79-A629-0C4E48C32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06BCB-9314-46B9-93E2-24A27B638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7CC11-7B69-4D11-85C4-7F118E0AE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93D99A-29A2-4D85-8878-886093229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731059-A493-418C-B78E-E4A913823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499B78-E7B1-40F2-8334-2B97CAEDF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34D47-F278-4C74-8721-BF33870C0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32C6D-50FF-4A3F-A2EE-ED9E57508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0873D-1D58-4409-A65D-5763A419F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C955F-2EAC-4EC2-8C9B-0CDB5AC98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4006105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输尿管结石护理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输尿管结石概述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日常护理与注意事项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心理护理与支持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输尿管结石概述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43" r="169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085" r="180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3001" b="30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输尿管结石是位于输尿管内的结石，通常由尿液中的矿物质形成。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输尿管结石的形成与多种因素有关，包括尿液成分异常、尿路感染、尿路梗阻等。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常见的症状包括腰部或腹部疼痛、血尿、尿频、尿急等。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输尿管结石可能导致尿路感染、肾功能损害、疼痛和不适等。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通过尿液分析、超声检查、X线检查等手段进行诊断。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治疗方法包括药物治疗、体外冲击波碎石、手术取石等，根据具体情况选择合适的治疗方案。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日常护理与注意事项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保持充足的水分摄入，有助于结石的排出，预防结石形成。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减少高钙食物的摄入，如牛奶、奶酪等，以降低结石复发的风险。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适量摄入优质蛋白质，如鱼、瘦肉等，以满足身体需求。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减少摄入高草酸食物，如菠菜、豆类等，以降低草酸钙结石形成的风险。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增加水分摄入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控制钙摄入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适量摄入蛋白质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避免高草酸食物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避免长时间坐卧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生活习惯改善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适量运动有助于结石的排出，提高新陈代谢。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保持健康的体重范围，过重可能增加结石形成的风险。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长时间坐卧可能影响尿液流动，增加结石形成的风险。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定期进行泌尿系统检查，以便早期发现和治疗结石。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462" b="1246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遵医嘱使用止痛药或解痉药，缓解疼痛不适。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在疼痛部位进行热敷或按摩，有助于缓解疼痛。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热敷或按摩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尝试调整姿势，如侧卧或俯卧，以减轻疼痛。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调整姿势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提供心理支持，帮助患者缓解焦虑和疼痛不适。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疼痛缓解方法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遵医嘱定期进行泌尿系统复查，监测结石变化情况。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留意患者疼痛、血尿等症状的变化，及时发现异常情况。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观察症状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监测患者的肾功能状况，以便及时发现和处理异常情况。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监测肾功能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根据复查结果和症状变化，及时调整治疗方案和护理措施。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调整治疗方案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定期复查与监测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https://d.book118.com/128140061055006043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2024-09-22T23:31:49.625</cp:lastPrinted>
  <dcterms:created xsi:type="dcterms:W3CDTF">2024-09-22T15:31:49Z</dcterms:created>
  <dcterms:modified xsi:type="dcterms:W3CDTF">2024-09-22T15:31:51Z</dcterms:modified>
</cp:coreProperties>
</file>