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FF854-935F-47EB-80F8-919D9F2C3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59203-8C0F-4BAD-8603-93A7A686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A9F7-17FC-4E5D-A8BC-D7176B012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51B30-E332-465E-955A-9C240597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35D1DE-7718-423E-894F-14342465A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2CDC24-3D27-417C-B3A9-8E018D30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8A64B3-FCEB-443F-B97C-44C4078B7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46AAC-6E3E-4F05-987B-7BBF2D2B8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E2B28-BE1F-488F-8D41-FC951DAED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41FB1-7AD6-4D63-A963-6E6829E6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0FC6B-2DCD-4E02-9984-A9C347AE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61" r:id="rId2"/>
    <p:sldLayoutId id="2147489362" r:id="rId3"/>
    <p:sldLayoutId id="2147489363" r:id="rId4"/>
    <p:sldLayoutId id="2147489364" r:id="rId5"/>
    <p:sldLayoutId id="2147489365" r:id="rId6"/>
    <p:sldLayoutId id="2147489366" r:id="rId7"/>
    <p:sldLayoutId id="2147489367" r:id="rId8"/>
    <p:sldLayoutId id="2147489368" r:id="rId9"/>
    <p:sldLayoutId id="2147489369" r:id="rId10"/>
    <p:sldLayoutId id="21474893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013103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北宋政治家与思想家杨震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1701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2"/>
          <p:cNvSpPr txBox="1"/>
          <p:nvPr>
            <p:custDataLst>
              <p:tags r:id="rId5"/>
            </p:custDataLst>
          </p:nvPr>
        </p:nvSpPr>
        <p:spPr>
          <a:xfrm>
            <a:off x="5483225" y="365252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4" name="文本框 8"/>
          <p:cNvSpPr txBox="1"/>
          <p:nvPr>
            <p:custDataLst>
              <p:tags r:id="rId6"/>
            </p:custDataLst>
          </p:nvPr>
        </p:nvSpPr>
        <p:spPr>
          <a:xfrm>
            <a:off x="5483225" y="267716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9"/>
          <p:cNvSpPr txBox="1"/>
          <p:nvPr>
            <p:custDataLst>
              <p:tags r:id="rId7"/>
            </p:custDataLst>
          </p:nvPr>
        </p:nvSpPr>
        <p:spPr>
          <a:xfrm>
            <a:off x="5483225" y="462788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8" name="文本框 10"/>
          <p:cNvSpPr txBox="1"/>
          <p:nvPr>
            <p:custDataLst>
              <p:tags r:id="rId8"/>
            </p:custDataLst>
          </p:nvPr>
        </p:nvSpPr>
        <p:spPr>
          <a:xfrm>
            <a:off x="7139940" y="1837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杨震的生平与背景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9"/>
            </p:custDataLst>
          </p:nvPr>
        </p:nvSpPr>
        <p:spPr>
          <a:xfrm>
            <a:off x="7139940" y="374396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杨震的思想贡献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2" name="文本框 15"/>
          <p:cNvSpPr txBox="1"/>
          <p:nvPr>
            <p:custDataLst>
              <p:tags r:id="rId10"/>
            </p:custDataLst>
          </p:nvPr>
        </p:nvSpPr>
        <p:spPr>
          <a:xfrm>
            <a:off x="7139940" y="279082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杨震的政治成就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1"/>
            </p:custDataLst>
          </p:nvPr>
        </p:nvSpPr>
        <p:spPr>
          <a:xfrm>
            <a:off x="7139940" y="469773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杨震的历史地位与评价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12"/>
            </p:custDataLst>
          </p:nvPr>
        </p:nvCxnSpPr>
        <p:spPr>
          <a:xfrm>
            <a:off x="5634355" y="2545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5"/>
          <p:cNvCxnSpPr/>
          <p:nvPr>
            <p:custDataLst>
              <p:tags r:id="rId13"/>
            </p:custDataLst>
          </p:nvPr>
        </p:nvCxnSpPr>
        <p:spPr>
          <a:xfrm>
            <a:off x="5634355" y="349821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26"/>
          <p:cNvCxnSpPr/>
          <p:nvPr>
            <p:custDataLst>
              <p:tags r:id="rId14"/>
            </p:custDataLst>
          </p:nvPr>
        </p:nvCxnSpPr>
        <p:spPr>
          <a:xfrm>
            <a:off x="5634355" y="445135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540448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2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杨震的生平与背景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杨震的出生与家庭背景</a:t>
            </a:r>
            <a:endParaRPr lang="zh-CN" altLang="en-US"/>
          </a:p>
        </p:txBody>
      </p:sp>
      <p:sp>
        <p:nvSpPr>
          <p:cNvPr id="10489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42655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42655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87684"/>
            <a:ext cx="9183796" cy="1180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出生时间：公元49-56年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39"/>
          <p:cNvSpPr/>
          <p:nvPr>
            <p:custDataLst>
              <p:tags r:id="rId5"/>
            </p:custDataLst>
          </p:nvPr>
        </p:nvSpPr>
        <p:spPr>
          <a:xfrm>
            <a:off x="1564041" y="3057624"/>
            <a:ext cx="9598208" cy="142655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5"/>
          <p:cNvSpPr/>
          <p:nvPr>
            <p:custDataLst>
              <p:tags r:id="rId6"/>
            </p:custDataLst>
          </p:nvPr>
        </p:nvSpPr>
        <p:spPr>
          <a:xfrm>
            <a:off x="1029812" y="3057624"/>
            <a:ext cx="260300" cy="142655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3180908"/>
            <a:ext cx="9183796" cy="1180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出生地：华阴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12"/>
          <p:cNvSpPr/>
          <p:nvPr>
            <p:custDataLst>
              <p:tags r:id="rId8"/>
            </p:custDataLst>
          </p:nvPr>
        </p:nvSpPr>
        <p:spPr>
          <a:xfrm>
            <a:off x="1564041" y="4750848"/>
            <a:ext cx="9598208" cy="142655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7"/>
          <p:cNvSpPr/>
          <p:nvPr>
            <p:custDataLst>
              <p:tags r:id="rId9"/>
            </p:custDataLst>
          </p:nvPr>
        </p:nvSpPr>
        <p:spPr>
          <a:xfrm>
            <a:off x="1029812" y="4750848"/>
            <a:ext cx="260300" cy="142655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4874132"/>
            <a:ext cx="9183796" cy="11801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家庭背景：出身于官宦世家，其父杨秉曾任太尉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杨震的成长经历</a:t>
            </a:r>
            <a:endParaRPr lang="zh-CN" altLang="en-US"/>
          </a:p>
        </p:txBody>
      </p:sp>
      <p:sp>
        <p:nvSpPr>
          <p:cNvPr id="10490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曾任多地县令，因政绩卓著而升任太守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杨震出生于一个贫苦家庭，自幼聪颖好学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少年时在私塾任教，后进入太学深造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在政治上主张改革，反对因循守旧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杨震的政治生涯</a:t>
            </a:r>
            <a:endParaRPr lang="zh-CN" altLang="en-US"/>
          </a:p>
        </p:txBody>
      </p:sp>
      <p:sp>
        <p:nvSpPr>
          <p:cNvPr id="104911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2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历任官职：历任太仆少卿、太仆卿、司徒、太尉等职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政治成就：整顿吏治，打击贪污腐败，推行“宽民政策”，重视农业，兴修水利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思想主张：强调君主的道德修养和仁爱之心，提倡以德治国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对后世影响：成为北宋政治家与思想家的代表人物之一，对后世政治思想产生深远影响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杨震的思想形成</a:t>
            </a:r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家庭影响：杨震出身于书香门第，自幼受到良好的家庭教育，培养了深厚的文化底蕴。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学术背景：杨震师从著名学者孙复，深受其影响，形成了自己的思想体系。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政治经历：杨震在政治上经历了多次起伏，这些经历对他的思想产生了深远的影响。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思想主张：杨震主张“仁政”，强调君主的道德修养和以德治国，反对严刑峻法。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23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杨震的政治成就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杨震的政治主张</a:t>
            </a:r>
            <a:endParaRPr lang="zh-CN" altLang="en-US"/>
          </a:p>
        </p:txBody>
      </p:sp>
      <p:sp>
        <p:nvSpPr>
          <p:cNvPr id="10492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主张选贤任能，认为人才是国家之宝，选拔人才应注重实才实德，而非门第族望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强调君主的道德修养，认为君主应以德治国，修身齐家治国平天下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提倡公正廉洁，认为官员应清正廉明，以民为本，勤政为民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主张宽刑薄税，认为法律应公正无私，税赋应合理负担，以保障民生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杨震在北宋政治中的地位</a:t>
            </a:r>
            <a:endParaRPr lang="zh-CN" altLang="en-US"/>
          </a:p>
        </p:txBody>
      </p:sp>
      <p:sp>
        <p:nvSpPr>
          <p:cNvPr id="104934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政治主张：推崇儒学，强调道德教化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官职：曾任宰相，位高权重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改革：推行新政，改善民生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影响：对北宋政治产生了深远影响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杨震对北宋政治的影响</a:t>
            </a:r>
            <a:endParaRPr lang="zh-CN" altLang="en-US"/>
          </a:p>
        </p:txBody>
      </p:sp>
      <p:sp>
        <p:nvSpPr>
          <p:cNvPr id="10494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改革官制：推行“庆历新政”，提高官员素质，加强中央集权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抗击西夏：领导军队抗击西夏入侵，保卫北宋边疆安全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政治思想：强调君臣之道，提倡“以德治国”，注重民生福祉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整顿财政：推行“方田均税法”，增加国家财政收入，减轻农民负担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https://d.book118.com/128140131032006023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2"/>
  <p:tag name="KSO_WM_UNIT_INDEX" val="1_4_2"/>
  <p:tag name="KSO_WM_UNIT_LAYERLEVEL" val="1_1_1"/>
  <p:tag name="KSO_WM_UNIT_PRESET_TEXT" val="04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4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2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2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2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2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2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2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2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8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北宋政治家与思想家杨震</vt:lpstr>
      <vt:lpstr>目录</vt:lpstr>
      <vt:lpstr>杨震的生平与背景</vt:lpstr>
      <vt:lpstr>杨震的出生与家庭背景</vt:lpstr>
      <vt:lpstr>杨震的成长经历</vt:lpstr>
      <vt:lpstr>杨震的政治生涯</vt:lpstr>
      <vt:lpstr>杨震的思想形成</vt:lpstr>
      <vt:lpstr>杨震的政治成就</vt:lpstr>
      <vt:lpstr>杨震的政治主张</vt:lpstr>
      <vt:lpstr>杨震在北宋政治中的地位</vt:lpstr>
      <vt:lpstr>杨震对北宋政治的影响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2024-08-29T15:40:59.012</cp:lastPrinted>
  <dcterms:created xsi:type="dcterms:W3CDTF">2024-08-29T07:40:59Z</dcterms:created>
  <dcterms:modified xsi:type="dcterms:W3CDTF">2024-08-29T07:41:01Z</dcterms:modified>
</cp:coreProperties>
</file>