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51A93A-FDC1-4D08-9472-4815591D92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93B923-7573-4C72-968D-6CA6176B59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1CBB6CF-EC85-4585-8DD7-89D656EC2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C8C807-3148-4826-999F-54E0323893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779969A-14E7-42A9-9849-C3DEBEF346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391B6A-BCAA-451A-AC14-B487DC3EFE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7B367A1-7004-4670-BDDD-101DF578AF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0A8877-0B66-480A-86F3-B0CD77E177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7B42A-AF9D-4498-B1F3-08DC11838D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4C860F-ABCC-4223-BE8A-D90FEC1C1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7D4951-0CBD-4B62-B3B1-B0CFDC8F5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8140131034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《财务管理习题》课件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财务管理基础概念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投资决策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筹资决策</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营运资金管理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财务预算与预测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财务管理基础概念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理解财务管理的定义和目标是学习财务管理的基础，有助于更好地掌握财务管理的原则和方法。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财务管理的定义是组织企业财务活动、处理财务关系的一项管理工作。其目标是实现企业价值最大化，确保企业财务状况健康、稳定，为企业发展战略提供有力支持。</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了解财务管理的环境是评估企业财务状况和制定财务管理策略的重要依据。</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财务管理的环境包括宏观经济环境、行业环境、企业内部环境等。这些环境因素对企业的财务管理产生影响，企业需要密切关注环境变化，调整财务管理策略以适应变化。</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财务管理的环境</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25" r="8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掌握财务管理的工具和技术是实现财务管理目标的关键。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财务管理的工具和技术包括财务预测、财务决策、财务预算、财务控制和财务分析等。这些工具和技术可以帮助企业更好地组织和管理财务活动，提高财务管理效率和效果。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财务管理的工具与技术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财务分析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流动比率</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速动比率</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资产负债率</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利息保障倍数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财务比率分析</a:t>
              </a:r>
            </a:p>
          </p:txBody>
        </p:sp>
      </p:grpSp>
      <p:pic>
        <p:nvPicPr>
          <p:cNvPr id="28" name="Picture 28"/>
          <p:cNvPicPr>
            <a:picLocks noChangeAspect="1"/>
          </p:cNvPicPr>
          <p:nvPr/>
        </p:nvPicPr>
        <p:blipFill>
          <a:blip r:embed="rId2"/>
          <a:srcRect l="22715" r="22715"/>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168" r="1216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98" r="16598"/>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3800" r="3800"/>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衡量企业短期偿债能力，流动比率越高，短期偿债能力越强。</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除去存货后的流动比率，更能反映企业的短期偿债能力。</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衡量企业长期偿债能力，资产负债率越低，长期偿债能力越强。</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衡量企业支付利息的能力，利息保障倍数越高，支付利息的能力越强。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88" r="16688"/>
          <a:stretch>
            <a:fillRect/>
          </a:stretch>
        </p:blipFill>
        <p:spPr>
          <a:xfrm>
            <a:off x="4289937"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将企业不同时期的财务报表数据进行对比，以分析企业财务状况的发展趋势。</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横向分析</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将企业财务报表与同行业其他企业进行对比，以评估企业在行业中的竞争地位。</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纵向分析</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通过分析影响企业财务状况的各种因素，揭示企业财务状况变动的主要原因。</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因素分析</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利用财务趋势分析结果，预测企业未来的财务状况和经营成果。</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预测分析</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财务趋势分析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沃尔评分法</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将各项财务指标进行加权平均，得出一个综合分数，以评估企业的整体财务状况。</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财务健康状况评估</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综合运用财务比率、趋势分析和综合分析等方法，全面评估企业的财务健康状况。</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经济增加值（EVA）</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考虑资本成本后的税后净营业利润，衡量企业为股东创造的实际价值。</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杜邦分析法</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通过分析净资产收益率、资产周转率和权益乘数等指标，评估企业的盈利能力、营运能力和偿债能力。</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财务综合分析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投资决策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净现值法（NPV）</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通过计算项目未来现金流的净现值来评估项目的经济价值。</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内部收益率法（IRR）</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通过计算项目内部收益率来评估项目的经济价值。</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回收期法</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通过计算项目投资回收所需的时间来评估项目的经济价值。</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盈利指数法</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通过计算项目的盈利指数来评估项目的经济价值。</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投资评估方法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2413" r="12413"/>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在投资决策中，投资者需要在风险和回报之间进行权衡，以确定最优的投资组合。</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风险与回报的权衡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通过分散投资组合来降低风险，提高回报的稳定性。</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风险分散</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采取措施降低或控制投资风险，如购买保险、对冲策略等。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风险管理</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对投资项目或资产的风险进行评估，以确定其潜在的回报和风险水平。</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投资风险与回报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https://d.book118.com/128140131034006025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2024-09-01T19:17:51.953</cp:lastPrinted>
  <dcterms:created xsi:type="dcterms:W3CDTF">2024-09-01T11:17:51Z</dcterms:created>
  <dcterms:modified xsi:type="dcterms:W3CDTF">2024-09-01T11:17:54Z</dcterms:modified>
</cp:coreProperties>
</file>