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572C489-79A7-42FE-BA0A-693E0583C6F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A0D46-AAC1-4034-83BA-E1621CD8C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54755-058E-4599-95E6-4E0CE14E9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67806-B72A-4DCC-BB3C-22BE4B98D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FC6A0-BAC9-4822-B852-B67E9318B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019C8C-28B9-453E-A556-502609BA0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5A65E4-6E95-4CF5-AFC2-38E8062F1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EFDE61-2194-4471-97C4-79AE833B2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D1AA46-FFE7-4C11-8710-BB65CC631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269346-56D4-4FDB-A440-E2FBD4371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35919-D5A7-4797-B7B9-E9B016826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097C2-5B1F-4221-A797-1F3C527CF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99E76B8-FFF2-445E-9E67-4F2DAAA58E5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0028D79-5183-4142-879C-5876C6DC761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41043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安全生产规章制度培训中的监督和考核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安全生产规章制度培训形式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安全生产规章制度培训监督机制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安全生产规章制度培训概述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安全生产规章制度培训的重要性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安全生产规章制度对企业的安全管理至关重要。员工只有接受相关培训，才能真正理解并遵守规章制度。通过规章制度培训，可以提高员工的安全意识和技能，降低事故发生的概率。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安全生产规章制度培训内容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规章制度培训内容包括企业的安全生产方针、规章制度以及应急预案等内容。培训通过让员工了解企业的安全制度和操作规范，提升员工的工作安全意识和遵守规章制度的能力。模拟演练也是培训的一部分，可以帮助员工应对突发事件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安全生产规章制度培训形式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有利于员工集中学习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课堂培训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提高员工的实际操作能力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方便员工随时随地学习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安全生产规章制度培训效果评估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确保培训效果持续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评估是监督和考核的重要环节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监督和考核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根据评估结果调整培训方案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安全生产规章制度培训是企业安全管理的重要部分，通过培训可以不断提升员工的安全意识和技能，降低安全事故的发生率。定期评估培训效果，改进培训方案，实现安全生产规章制度培训的持续改进和监督。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安全生产规章制度培训内容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企业安全生产方针培训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企业的安全生产方针是指明企业安全发展的总体方向和目标，员工需要了解方针内容，并且根据方针制定自己的行动计划，确保安全生产工作得以有效实施。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企业安全生产方针培训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详细解释企业的安全生产方针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方针介绍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阐述企业安全生产的具体目标和要求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目标说明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员工应如何根据方针制定和执行行动计划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行动依据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安全操作规范培训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安全操作规范培训是指对员工进行详细的安全操作规范讲解，强调员工必须严格遵守规范，确保工作过程安全可靠。培训内容包括各项规范的详细要求以及遵守规范的方法和技巧。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安全操作规范培训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详细讲解企业各项安全操作规范内容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规范讲解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强调员工严格遵守规范的重要性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介绍员工如何有效执行规范要求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应急预案演练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安排实际场景，员工参与模拟应急情况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实际演练场景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检验员工应对突发事件的能力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员工能力检验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培养正确使用习惯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引导员工养成正确使用安全设备的习惯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强调使用安全设备的重要性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安全设备使用培训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演示正确使用方法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详细演示各种安全设备的正确使用方法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讲解使用过程中需要注意的事项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安全生产规章制度培训形式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课堂培训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课堂培训是安排专业人员为员工讲解安全生产知识的重要形式。在培训过程中，提供互动环节，让员工参与讨论和提问，加深对规章制度的理解和记忆。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在线学习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提供在线学习平台，方便员工学习安全知识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随时随地学习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鼓励员工参与讨论，提升学习积极性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包括视频、文档、测验等形式，提高学习效果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多样化学习资源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https://d.book118.com/128141043010006050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19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安全生产规章制度培训中的监督和考核</vt:lpstr>
      <vt:lpstr>目录</vt:lpstr>
      <vt:lpstr>第1章 安全生产规章制度培训概述</vt:lpstr>
      <vt:lpstr>安全生产规章制度培训的重要性</vt:lpstr>
      <vt:lpstr> </vt:lpstr>
      <vt:lpstr>安全生产规章制度培训形式</vt:lpstr>
      <vt:lpstr>安全生产规章制度培训效果评估</vt:lpstr>
      <vt:lpstr>总结</vt:lpstr>
      <vt:lpstr>第2章 安全生产规章制度培训内容</vt:lpstr>
      <vt:lpstr> </vt:lpstr>
      <vt:lpstr>企业安全生产方针培训</vt:lpstr>
      <vt:lpstr>安全操作规范培训</vt:lpstr>
      <vt:lpstr>安全操作规范培训</vt:lpstr>
      <vt:lpstr>应急预案演练</vt:lpstr>
      <vt:lpstr>安全设备使用培训</vt:lpstr>
      <vt:lpstr>第3章 安全生产规章制度培训形式</vt:lpstr>
      <vt:lpstr>课堂培训</vt:lpstr>
      <vt:lpstr>在线学习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2024-09-29T14:42:20.248</cp:lastPrinted>
  <dcterms:created xsi:type="dcterms:W3CDTF">2024-09-29T06:42:20Z</dcterms:created>
  <dcterms:modified xsi:type="dcterms:W3CDTF">2024-09-29T06:42:22Z</dcterms:modified>
</cp:coreProperties>
</file>