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D9819-2BFD-48A4-92D5-0F7E5BA32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21C55-E5C2-4D60-BAF7-30121B9D3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E0355-FB0A-47FB-BE4A-FEBC936C9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7CFA3-081C-4D6C-845E-C4FEE4023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655247-AE64-4387-8B2F-A4120C552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E72D09-B8D1-4C44-BD5D-9796B62C5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96C257-28A5-42A4-9829-FBA5EE74B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BE7CF-0B3D-4377-B80A-F912278CB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D919D-E9F9-4615-8817-93CD75876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CC5AE-B415-4C18-A7ED-997B7BECE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8FCEA-7C97-4A54-A296-931A299D9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4107302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华平股份分析证券分析报告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公司概况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行业分析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财务分析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投资价值分析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75" r="17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主要产品包括视频会议系统、视频监控系统以及智慧城市解决方案等。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华平股份全称为华平信息技术股份有限公司，成立于2003年，总部位于上海。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公司专注于视讯行业，致力于成为全球领先的视讯技术及解决方案提供商。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历史沿革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2003年，华平股份成立，初期主要从事视频会议系统的研发和销售。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2007年，公司开始进军视频监控领域，推出全系列视频监控产品。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2010年，华平股份推出智慧城市解决方案，逐步拓展智慧城市业务。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近年来，公司不断加大研发投入，推出了一系列具有竞争力的新产品和技术。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华平股份的股权结构较为分散，无单一股东持股比例超过50%。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公司前十大股东主要包括机构投资者、战略投资者以及高管团队等。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机构投资者持有公司较大比例的股份，为公司的发展提供了稳定的资金支持。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华平股份所处行业为IT服务行业，主要提供视频会议、视频监控、应急指挥等解决方案。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根据国家统计局分类，华平股份所属行业属于“信息传输、软件和信息技术服务业”。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行业地位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IT服务行业是现代服务业的重要组成部分，对国民经济和社会发展具有重要影响。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随着企业数字化转型的加速，IT服务行业将迎来更多发展机遇。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50" r="14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云计算、大数据、人工智能等新技术的发展将推动IT服务行业不断创新。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在国家绿色发展战略的推动下，IT服务行业将更加注重节能减排和可持续发展。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品牌影响力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品牌影响力是IT服务行业的核心竞争力之一，拥有知名品牌的企业更容易获得客户的信任和认可。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专业化程度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随着客户需求日益多样化、个性化，专业化程度高的企业更容易满足客户需求，提高市场占有率。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IT服务行业竞争激烈，市场参与者众多，价格战、技术战等竞争手段层出不穷。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https://d.book118.com/128141073026006035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2024-09-13T21:29:34.234</cp:lastPrinted>
  <dcterms:created xsi:type="dcterms:W3CDTF">2024-09-13T13:29:34Z</dcterms:created>
  <dcterms:modified xsi:type="dcterms:W3CDTF">2024-09-13T13:29:36Z</dcterms:modified>
</cp:coreProperties>
</file>