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54A7A3-35D5-4AEA-BC5A-E33F55AC9B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F4C1DB-3ED5-47A7-A907-DFCAA6121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EDE06A-2DD6-4728-8A7F-1EC6E3B885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6AE0DE-B8D9-44C3-BA3B-461A04BFCD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37246C-0E15-441C-84CC-878C360645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EB3AFE-A5B1-47DC-B0DC-9D8A95A9B6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70D6CC-1CAA-45C6-A2AE-B73AB325CE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218183-2173-4229-B15B-A3B16BC385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85CFC5-C295-45A0-96B7-2B85654BCC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E44715-FBCC-4506-8137-AABA513627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F4DE83-6609-4851-B123-D680B579D6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4300103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渠道管理概述</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渠道管理基本概念与重要性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渠道类型与结构分析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渠道成员选择与角色定位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渠道冲突与合作策略探讨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渠道绩效评估与改进方向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未来发展趋势预测与战略建议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渠道管理基本概念与重要性</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07" r="2380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197" r="2619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渠道是指产品或服务从生产者流向消费者的过程中所经过的路径和环节，包括分销商、批发商、零售商等中间商。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渠道定义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渠道在商品流通中发挥着重要的功能，包括收集信息、促销、谈判、订货、融资、承担风险、占有实体、付款和所有权转移等。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渠道功能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渠道定义及功能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增强品牌竞争力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优秀的渠道管理可以提升品牌形象和知名度，增强品牌竞争力。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提高销售效率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通过有效的渠道管理，企业可以更加高效地销售产品或服务，提高销售额和市场占有率。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降低营销成本</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合理的渠道布局和管理可以降低企业的营销成本，提高营销效率。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渠道管理意义与价值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随着互联网和电子商务的快速发展，渠道管理呈现出数字化、智能化、多元化等发展趋势。</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面临挑战</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在渠道发展过程中，企业需要面对市场竞争、消费者需求变化、技术创新等多方面的挑战。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应对策略</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为应对挑战，企业需要制定科学合理的渠道策略，加强渠道创新和整合，提高渠道效率和服务水平。同时，还需要关注市场动态和消费者需求变化，不断调整和优化渠道布局和管理方式。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渠道发展趋势与挑战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渠道类型与结构分析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直接渠道与间接渠道</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直接渠道</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制造商直接将产品销售给最终消费者或用户，如直销、网上销售等。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间接渠道</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制造商通过中间商将产品销售给最终消费者或用户，如经销商、代理商等。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995" r="1999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渠道长度</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指产品从制造商到最终消费者或用户所经过的渠道层次数量。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渠道宽度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指同一层次中间商的数量，分为独家分销、选择性分销和密集分销。</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渠道广度</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指企业选择多条渠道进行产品销售和服务提供的策略。</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多层次渠道结构特点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线上与线下相结合，消费者在线上下单，线下体验或取货。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O2O模式</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以消费者为中心，通过大数据、人工智能等技术手段，对商品的生产、流通与销售过程进行升级改造，重塑业态结构与生态圈。</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新零售</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借助社交媒介进行商品推广和销售，如微信、抖音等平台的电商功能。</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社交电商</a:t>
            </a:r>
          </a:p>
        </p:txBody>
      </p:sp>
      <p:pic>
        <p:nvPicPr>
          <p:cNvPr id="9" name="Picture 9"/>
          <p:cNvPicPr>
            <a:picLocks noChangeAspect="1"/>
          </p:cNvPicPr>
          <p:nvPr/>
        </p:nvPicPr>
        <p:blipFill>
          <a:blip r:embed="rId2"/>
          <a:srcRect l="18750" r="1875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线上线下融合发展趋势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渠道成员选择与角色定位</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制造商/供应商角色及职责</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产品研发与设计</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根据市场需求，进行产品的研究、开发和设计，确保产品的创新性、实用性和竞争力。</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品牌推广与市场营销</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通过广告、促销等手段，提高品牌知名度和市场占有率，促进产品销售。</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生产制造</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负责产品的生产制造，确保产品质量、产量和交货期满足市场需求。</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售后服务与支持</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提供产品使用说明、维修保养等售后服务，确保客户满意度。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商品销售与推广</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通过店面陈列、促销活动等手段，吸引消费者购买，提高商品销售额。</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市场信息收集与反馈</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关注市场动态和消费者需求变化，及时向制造商/供应商反馈市场信息，促进产品改进和市场策略调整。</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客户服务与关系维护</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提供优质的购物体验和客户服务，建立并维护良好的客户关系，提高客户忠诚度。</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商品采购与库存管理</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根据市场需求和消费者偏好，选择合适的商品进行采购，并合理管理库存，确保商品供应的稳定性。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批发商/零售商角色及职责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https://d.book118.com/128143001035006035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2024-09-14T00:03:17.419</cp:lastPrinted>
  <dcterms:created xsi:type="dcterms:W3CDTF">2024-09-13T16:03:17Z</dcterms:created>
  <dcterms:modified xsi:type="dcterms:W3CDTF">2024-09-13T16:03:19Z</dcterms:modified>
</cp:coreProperties>
</file>