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5BD3E-04A6-4FAC-A9D5-84A53F615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15967-F3BE-4FFD-A064-1801C433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E692F-9B29-4EBE-BE89-FDBB1B85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6EE1C-BE2E-4B32-8638-3CFAFF316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014C9-9F97-4502-BE42-94B6AAB1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56DD3D-7BB7-4A0F-A64C-BFF95F8F8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25535-B1A5-4195-BF7F-3804C69D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BF76B-8D95-4CC9-AB87-434DB4627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A0A49-360D-42C2-A4B0-35A903728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A37BF-DF9F-44A9-BFE3-F4729E75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EB5BD-7702-4369-8DC0-503D5677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43045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市场调研与咨询行业的人员培训中的变革管理方法分享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人员培训在变革管理中的角色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变革管理中的挑战与应对策略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变革管理实践案例分享与讨论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随着市场竞争的加剧，企业需要不断调整自身战略和业务模式，市场调研与咨询行业也需要与时俱进，通过变革管理提升人员的适应能力和创新能力。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变革管理有助于企业更好地了解客户需求和市场趋势，从而提升服务质量和客户满意度。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变革管理可以促进市场调研与咨询行业的整体进步，推动行业向更高水平发展。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变革管理是指组织在面临内外部环境变化时，通过一系列有计划、有组织的措施，调整组织结构、人员配置、业务流程等方面，以适应变化并提升组织绩效的过程。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变革管理可以帮助组织更好地适应外部环境的变化，把握市场机遇，规避风险。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通过变革管理，可以激发员工的创造力和创新精神，提高员工的综合素质和工作能力。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变革管理有助于组织不断优化自身结构和管理模式，实现可持续发展。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提高组织的适应性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市场调研与咨询行业现状及发展趋势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https://d.book118.com/128143045010006044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2024-09-23T20:47:26.567</cp:lastPrinted>
  <dcterms:created xsi:type="dcterms:W3CDTF">2024-09-23T12:47:26Z</dcterms:created>
  <dcterms:modified xsi:type="dcterms:W3CDTF">2024-09-23T12:47:28Z</dcterms:modified>
</cp:coreProperties>
</file>