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BB9D3-C740-4CBF-B058-93AD97B1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C1E9-4BC4-421B-A4C8-CAF38674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0C2D6-B6B6-4B15-92D8-B6D1105E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D33CA-ACD1-420F-BC9B-5A3DFD74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0E27D-FB1D-4B05-B126-1E63D9703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0FFD8-ED48-43F4-873E-A012DAF89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456EF-624E-472C-B753-1CA992D3E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A650F-3DC3-4147-B383-5192562D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118E8-DB89-467F-A7C8-D1A198EA0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B9FE7-2CD7-4284-AE68-4E838A98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14633-B167-42C1-B737-399E761D7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3106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ERP成功的案例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探讨ERP成功实施的重要性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随着企业竞争的加剧，ERP系统已成为企业提升管理水平和运营效率的关键工具。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分析ERP成功案例的启示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通过深入研究ERP成功案例，可以为企业实施ERP提供宝贵的经验和教训，降低实施风险。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33" r="223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对未来ERP发展的展望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探讨ERP发展趋势和前景，以及企业如何应对未来的挑战和机遇。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国内外ERP成功案例介绍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包括不同行业、不同规模的企业的ERP成功实施案例。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ERP成功实施的关键因素分析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从战略规划、组织变革、技术选型、项目管理等方面分析ERP成功实施的关键因素。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企业资源计划（ERP）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ERP是一种综合性的企业信息化管理系统，通过集成和优化企业内外部资源，实现企业业务流程的自动化、标准化和智能化，提高企业运营效率和竞争力。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跨部门、跨公司集成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ERP系统能够整合企业各个部门、各个分公司的数据信息，实现信息的共享和协同工作，消除信息孤岛。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20世纪60年代，为解决库存管理问题而提出的物料需求计划，是ERP的雏形。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物料需求计划（MRP）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20世纪80年代，在MRP的基础上，引入了生产管理、销售管理等模块，形成了更为完善的制造资源计划。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制造资源计划（MRPII）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20世纪90年代至今，随着企业信息化需求的不断提高，ERP系统逐渐发展成为一个集成化的企业信息化管理平台。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ERP系统强调对整个供应链的管理，包括供应商、制造商、分销商和最终客户等各个环节的协同和优化。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ERP系统要求企业对其业务流程进行重新设计和优化，以适应市场竞争和客户需求的变化。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业务流程重组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ERP系统通过集成企业内外部资源，实现信息的共享和协同工作，提高企业整体运营效率。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ERP系统强调信息的实时性，能够及时反映企业运营状况和市场变化，为企业决策提供准确依据。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华为公司是一家全球知名的通信技术解决方案提供商，随着业务的快速发展，原有的管理系统已无法满足需求。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ERP实施过程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华为选择了SAP的ERP系统，并进行了大规模的定制开发。实施过程中，华为注重流程优化和系统集成，通过ERP系统实现了从采购、生产、销售到财务管理的全面集成。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华为通过ERP系统的实施，实现了业务流程的标准化和自动化，提高了运营效率和决策水平。同时，ERP系统也为华为提供了全面的数据支持，为公司的战略发展提供了有力保障。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案例一：华为公司ERP实施成功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海尔集团是中国知名的家电制造商，随着市场竞争的加剧，海尔需要提高内部运营效率和市场响应速度。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ERP应用过程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海尔选择了Oracle的ERP系统，并根据自身业务特点进行了定制化开发。在ERP系统的应用过程中，海尔注重流程优化和系统集成，实现了从供应链管理、生产管理到财务管理的全面协同。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应用成果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通过ERP系统的应用，海尔实现了业务流程的优化和自动化，提高了运营效率和市场响应速度。同时，ERP系统也为海尔提供了全面的数据支持，为公司的战略发展提供了有力保障。海尔的ERP应用被业界誉为典范。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案例二：海尔集团ERP应用典范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联想集团是一家全球知名的计算机制造商，随着市场竞争的加剧和业务模式的变革，联想需要加快数字化转型步伐。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ERP助力过程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联想选择了SAP的ERP系统，并进行了大规模的定制开发。在ERP系统的实施过程中，联想注重流程优化和系统集成，通过ERP系统实现了从供应链管理、生产管理到财务管理的全面协同和数字化转型。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助力成果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RP系统的实施和应用，联想实现了业务流程的优化和自动化，提高了运营效率和决策水平。同时，ERP系统也为联想提供了全面的数据支持和分析能力，为公司的数字化转型提供了有力保障。联想的数字化转型取得了显著成效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案例三：联想集团ERP助力数字化转型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https://d.book118.com/128143106113006032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2024-09-10T09:12:49.652</cp:lastPrinted>
  <dcterms:created xsi:type="dcterms:W3CDTF">2024-09-10T01:12:49Z</dcterms:created>
  <dcterms:modified xsi:type="dcterms:W3CDTF">2024-09-10T01:12:51Z</dcterms:modified>
</cp:coreProperties>
</file>