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7BCA4-A1E6-431B-BFF8-A70FF7612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1CB0A1-FC1F-40C6-AEE0-A1AC6BB78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B70264-A753-402B-974C-87492C2EB6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549C1B-2C8F-4C27-8741-DE0953CF2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45AE86-5196-4685-9165-3ECD4CCC4F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4DAC29D-6CDF-440C-92F8-C0DB584BD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E1AE65-1EA1-49A9-BAE9-0C5482483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B873C9-1C2A-4E09-BBD1-EB8036DF1E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9C58AF-A699-4897-A380-DB899014F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83E291-55CD-443C-810E-C73DDECE03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63E83C-AC48-4E90-BA04-97CE2F259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000134323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微积分复习课件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微分学基本概念与运算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积分学基本概念与运算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微分方程初步知识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多元函数微积分学基础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无穷级数简介与收敛性判断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复习策略与应试技巧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微分学基本概念与运算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设函数$y = f(x)$在点$x_0$的某个邻域内有定义，当自变量$x$在$x_0$处有增量$Delta x$，$(x_0 + Delta x)$也在该邻域内时，相应地函数取得增量$Delta y = f(x_0 + Delta x) - f(x_0)$；如果$Delta y$与$Delta x$之比当$Delta x to 0$时极限存在，则称函数$y = f(x)$在点$x_0$处可导，并称这个极限为函数$y = f(x)$在点$x_0$处的导数，记作$f'(x_0)$。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几何意义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导数$f'(x_0)$表示曲线$y = f(x)$在点$(x_0, f(x_0))$处的切线的斜率。当导数大于零时，函数在该区间内单调递增；当导数小于零时，函数在该区间内单调递减。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导数定义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导数定义及几何意义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常数C的导数为0，即$(C)' = 0$。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常数求导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例如$sin x, cos x, tan x$等三角函数的导数分别为$cos x, -sin x, sec^2 x$。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三角函数求导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对于形如$y = x^n$的幂函数，其导数为$y' = nx^{n-1}$。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幂函数求导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对于形如$y = a^x$（$a &gt; 0, a neq 1$）的指数函数，其导数为$y' = a^x ln a$。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指数函数求导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对于形如$y = log_a x$（$a &gt; 0, a neq 1$）的对数函数，其导数为$y' = frac{1}{x ln a}$。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对数函数求导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常见函数求导法则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高阶导数计算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高阶导数定义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如果函数的导数在区间内每一点都可导，则称该函数在区间内二阶可导。类似地，可以定义更高阶的导数。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高阶导数计算法则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逐次求导即可得到高阶导数。例如，对于函数$y = x^3$，其一阶导数为$y' = 3x^2$，二阶导数为$y'' = 6x$，三阶导数为$y''' = 6$。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设函数$y = f(x)$在点$x_0$的某个邻域内有定义，当自变量$x$在$x_0$处有增量$Delta x$时，函数取得增量$Delta y = f(x_0 + Delta x) - f(x_0)$。如果存在一个与$Delta x$无关的数A，使得当$Delta x to 0$时，差商$frac{Delta y}{Delta x} - A to 0$，则称A为函数在点$x_0$处的微分，记作$dy|_{x=x_0}$或$df(x_0)$。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微分在近似计算、误差估计、优化问题等方面有广泛应用。例如，在求解最值问题时，可以通过求解一阶导数等于零的点来找到可能的极值点；在求解曲线长度、面积等问题时，可以利用微分进行近似计算。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微分应用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微分概念及应用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积分学基本概念与运算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定积分的定义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设函数$f(x)$在区间$[a,b]$上连续，将区间$[a,b]$分成$n$个小区间，每个小区间的长度记为$Delta x_i$，在每个小区间上任取一点$xi_i$，作和式$sum_{i=1}^{n}f(xi_i)Delta x_i$。当$lambda=max{Delta x_1,Delta x_2,ldots,Delta x_n}to0$时，该和式的极限存在且唯一，记作$int_{a}^{b}f(x)dx$，称为函数$f(x)$在区间$[a,b]$上的定积分。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定积分的性质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定积分具有线性性、可加性、保号性、绝对值不等式性质等。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定积分定义及性质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设函数$F(x)$和$f(x)$在区间$I$上有定义，若$F'(x)=f(x)$，则称$F(x)$为$f(x)$在区间$I$上的一个原函数。函数族$F(x)+C(C$为任意常数)称为$f(x)$的不定积分，记作$int f(x)dx=F(x)+C$。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不定积分的定义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积分的计算主要有换元法和分部积分法两种方法。换元法是通过变量代换将复杂的不定积分转化为简单的不定积分；分部积分法则是通过将被积函数拆分为两个函数的乘积，然后利用乘积的求导法则进行求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不定积分的计算方法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不定积分计算方法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noFill/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定积分应用举例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定积分的几何应用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定积分的物理应用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定积分的经济应用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求变力做功、求液体静压力等。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求总收益、总成本等。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求平面图形的面积、求旋转体的体积等。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广义积分的定义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设函数$f(x)$在区间$[a,+infty)$或$(-infty,b]$或$(-infty,+infty)$上有定义，若$int_{a}^{A}f(x)dx$或$int_{B}^{b}f(x)dx$或$int_{A}^{B}f(x)dx$存在，则称该极限值为函数$f(x)$在相应区间上的广义积分。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广义积分的性质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广义积分具有与定积分相似的性质，如线性性、可加性等。同时，广义积分还有一些特殊的性质，如收敛性、绝对收敛性等。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广义积分简介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微分方程初步知识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微分方程概念及分类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描述未知函数与其导数之间关系的方程。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微分方程定义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根据方程中未知函数的最高阶导数的阶数，可分为一阶、二阶及高阶微分方程；根据方程是否线性，可分为线性与非线性微分方程。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微分方程分类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一阶线性微分方程标准形式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$y' + p(x)y = q(x)$。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解法步骤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先求解对应的一阶齐次线性微分方程 $y' + p(x)y = 0$，得到通解 $y = Ce^{-int p(x)dx}$；再利用常数变易法，将通解中的常数C替换为未知函数u(x)，并代入原方程求解u(x)，最终得到原方程的通解。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一阶线性微分方程解法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$y'' = f(x, y')$ 或 $y'' = f(y, y')$。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可降阶高阶微分方程类型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通过适当的变量代换，将原高阶微分方程降为一阶微分方程进行求解。对于第一种类型的方程，可令 $y' = p$，则 $y'' = p'$，将p看作新的未知函数进行求解；对于第二种类型的方程，可令 $y' = p(y)$，则 $y'' = p'(y)p$，通过分离变量法求解。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解法步骤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可降阶高阶微分方程解法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https://d.book118.com/135000134323011113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2024-09-20T17:04:19.346</cp:lastPrinted>
  <dcterms:created xsi:type="dcterms:W3CDTF">2024-09-20T09:04:19Z</dcterms:created>
  <dcterms:modified xsi:type="dcterms:W3CDTF">2024-09-20T09:04:21Z</dcterms:modified>
</cp:coreProperties>
</file>