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C7CA3F-9B6D-4E87-892A-C4A5F34B9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31A2A-CE72-47FF-8116-26E5A7C79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703B0A-B6CB-45E8-B7EA-A773C2AF03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A3D70C-5770-4925-A3E9-0A0716B85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C3CDB9-3D97-4CE7-A8C0-39AD00256D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7A80E8-3410-4987-B8DC-D75164B85A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92BC35-E76C-4602-8F97-A1AEBC0B649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277DA6-A59B-4D4F-B677-C9C9C24C4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2FF846-9B3C-479D-9291-9867A7A7E6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18F709-4621-42D4-9519-B92FA94C87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9355F5-54B7-444A-AFDE-5FBABC7CFA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350020141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设立速递公司市场研究报告</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竞争分析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目标市场定位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产品与服务规划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营销策略与推广手段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运营管理与团队建设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风险评估与应对策略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当前速递市场上存在众多竞争对手，包括国际快递巨头、国内大型快递公司和众多小型快递公司。</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竞争激烈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625" r="9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服务同质化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917" r="15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技术创新加速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大多数快递公司提供的服务内容和质量相似，缺乏明显差异化。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随着物流科技的发展，自动化、智能化技术正在逐渐渗透到速递领域。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速递市场现状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市场规模巨大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随着电子商务的蓬勃发展和全球化趋势的加速，速递市场规模持续增长，预计未来几年将保持强劲增长势头。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增长动力多样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除了电子商务，商务文件、个人物品等寄递需求也是推动速递市场增长的重要因素。</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国际化趋势明显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随着全球贸易的增加和跨境电商的兴起，国际快递业务呈现出快速增长的态势。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时效性要求高</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消费者对快递服务的时效性要求越来越高，期望能够更快地收到包裹。</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服务质量关注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消费者对快递服务的质量和态度越来越关注，包括送货上门、签收验货等环节。</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个性化需求增加</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消费者对快递服务的个性化需求不断增加，例如指定送货时间、代收货款等。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价格敏感度适中</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虽然价格是消费者选择快递服务的重要因素之一，但随着服务质量的提升和消费者心理预期的变化，价格敏感度逐渐降低。</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竞争分析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063" r="260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顺丰速运</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作为国内速递行业的领军企业，顺丰速运以其高效、安全、可靠的服务赢得了广大客户的信赖。公司拥有完善的物流网络和先进的技术支持，提供全方位的速递服务。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中通快递</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中通快递是一家具有较大影响力的快递公司，以其广泛的网络覆盖和合理的价格策略吸引了大量客户。公司注重服务质量和客户满意度，致力于提供优质的速递服务。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圆通速递</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圆通速递是国内速递行业的重要参与者之一，以其稳定的运营和良好的口碑在市场上占有一席之地。公司积极拓展业务范围，不断提升服务品质和客户体验。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主要竞争对手概况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根据最近的市场调研数据，顺丰速运、中通快递和圆通速递是市场份额最大的三家公司。其中，顺丰速运占据市场领先地位，中通快递和圆通速递紧随其后。</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市场份额</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速递市场呈现出寡头竞争的格局。少数几家大型速递公司通过扩大网络覆盖、提升服务品质和加强技术创新等手段，不断巩固和扩大市场份额。同时，市场上还存在大量中小型速递公司，它们通过灵活的经营策略和个性化的服务，在特定领域和区域内取得了一定的竞争优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竞争格局</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市场份额与竞争格局</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优势分析</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竞争对手在品牌知名度、网络覆盖、技术实力和服务品质等方面具有明显优势。例如，顺丰速运以其卓越的服务品质和高效的物流网络赢得了客户的高度认可；中通快递和圆通速递则通过广泛的网络覆盖和合理的价格策略吸引了大量客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劣势分析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主要竞争对手在多个方面表现出色，但也存在一些劣势。例如，部分竞争对手可能在某些区域或特定业务领域内的网络覆盖不足，导致服务质量下降；同时，随着市场竞争加剧和客户需求多样化，一些竞争对手可能难以及时适应市场变化并满足客户需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竞争对手优劣势分析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目标市场定位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主要为网购用户、商务人士和需要快递服务的个人。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个人客户</a:t>
            </a:r>
          </a:p>
        </p:txBody>
      </p:sp>
      <p:pic>
        <p:nvPicPr>
          <p:cNvPr id="5" name="Picture 5"/>
          <p:cNvPicPr>
            <a:picLocks noChangeAspect="1"/>
          </p:cNvPicPr>
          <p:nvPr/>
        </p:nvPicPr>
        <p:blipFill>
          <a:blip r:embed="rId2"/>
          <a:srcRect l="16625" r="16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包括电商、制造业、金融业等需要物流支持的行业。</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企业客户</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如政府机构、医疗机构等，对快递服务有特殊需求。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特殊客户群体</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目标客户群体特征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按照客户类型细分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将市场细分为个人客户和企业客户，提供针对性的服务。</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按照服务需求细分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根据客户需求提供不同的服务，如次日达、当日达、定时送等。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按照地理区域细分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根据不同地区的经济发展水平和物流需求，制定相应的市场策略。</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市场细分与定位策略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服务品质提升</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客户对快递服务品质的要求不断提高，包括送货速度、服务态度等。</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智能化和绿色化发展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未来快递行业将更加注重智能化和绿色化发展，提高服务效率和环保水平。</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快递业务量增长</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随着电商行业的快速发展，快递业务量将持续增长。</a:t>
            </a:r>
          </a:p>
        </p:txBody>
      </p:sp>
      <p:pic>
        <p:nvPicPr>
          <p:cNvPr id="10" name="Picture 10"/>
          <p:cNvPicPr>
            <a:picLocks noChangeAspect="1"/>
          </p:cNvPicPr>
          <p:nvPr/>
        </p:nvPicPr>
        <p:blipFill>
          <a:blip r:embed="rId2"/>
          <a:srcRect l="9595" r="959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目标市场需求预测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产品与服务规划</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https://d.book118.com/135002014124011041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2024-09-01T22:52:36.960</cp:lastPrinted>
  <dcterms:created xsi:type="dcterms:W3CDTF">2024-09-01T14:52:36Z</dcterms:created>
  <dcterms:modified xsi:type="dcterms:W3CDTF">2024-09-01T14:52:39Z</dcterms:modified>
</cp:coreProperties>
</file>