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93AEF-A683-495B-94AD-7328E19AA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7C13A-C23F-4C40-BC4F-BBC1BD480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8E380-ACFB-4E17-BAC2-EE3A04E9B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226F9-D537-4F38-BFF2-680E24093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7599A-3458-40D0-B89C-A99E77017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109950-1038-4929-AD6A-E01EE6D68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0A53BC-5121-4B14-AC57-39B6DE22D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AC6D0-2A07-4A54-A671-084863EF4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64AF8-979F-4B16-B409-5A134D75A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237B8-F2E8-44AE-9C09-23E5D2131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10181-0193-48A8-9BF8-D71B5B661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003202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2024-01-20</a:t>
            </a:r>
            <a:endParaRPr lang="en-US" sz="2025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《oracle10g经典教程》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10g概述与安装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SQL基础与PL/SQL编程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数据库管理与优化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表空间、索引及分区技术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数据完整性与约束条件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多表查询与事务处理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10g高级特性探讨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10g概述与安装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Oracle 10g简介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Oracle 10g是一款关系数据库管理系统，由Oracle公司开发并发布。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它提供了高性能、高可用性、可扩展性和安全性等特性，适用于各种规模的企业级应用。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Oracle 10g支持多种操作系统平台，包括Windows、Linux和Unix等。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88" r="1718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简化了数据库存储管理，提高了存储效率和可靠性。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自动存储管理（ASM）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数据库闪回技术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高级安全性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网格计算支持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可以快速恢复到之前的数据库状态，提高了数据恢复能力。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提供了更加严密的安全措施，如透明数据加密（TDE）和更强的身份验证机制。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允许数据库在网格环境中运行，提高了资源利用率和可扩展性。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Oracle 10g新特性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准备安装环境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下载并解压安装文件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运行安装程序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配置数据库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安装Oracle 10g数据库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确保操作系统和硬件满足Oracle 10g的安装要求。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执行安装程序，按照提示完成安装过程。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从Oracle官方网站下载Oracle 10g安装文件，并解压到指定目录。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在安装完成后，需要进行数据库的初始配置，如设置数据库名、内存分配等。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763" r="31763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配置监听器（Listener）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监听器是Oracle数据库用于接收客户端连接请求的服务，需要正确配置监听器的IP地址和端口号。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配置网络连接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根据网络环境和需求，配置Oracle 10g的网络连接参数，如TCP/IP协议、主机名和端口号等。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测试网络连接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在完成网络配置后，需要进行测试以确保客户端能够成功连接到Oracle 10g数据库。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配置Oracle 10g网络环境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SQL基础与PL/SQL编程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SQL语言的历史和发展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SQL语言的特点和优势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SQL语言的组成和语法规则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SQL语言的执行流程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SQL语言概述</a:t>
              </a:r>
              <a:endPara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数值型、字符型、日期型等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数据类型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算术运算符、比较运算符、逻辑运算符等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运算符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单行函数、多行函数、分析函数等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函数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数据类型、运算符和函数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控制结构：条件语句、循环语句等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PL/SQL程序结构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PL/SQL概述和特点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变量、常量、数据类型和游标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异常处理机制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PL/SQL编程基础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9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9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9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9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29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触发器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触发器的类型和作用、创建和应用触发器、触发器的执行顺序和依赖关系等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包的定义和作用、创建和使用包、包中的过程和函数等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存储过程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创建和执行存储过程、存储过程的参数传递和返回值处理等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存储过程、触发器和包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数据库管理与优化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包括设计数据库结构、定义数据类型、设置约束等。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创建和维护数据库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合理分配和管理表空间，确保数据库高效运行。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管理表空间和数据文件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控制用户对数据库的访问权限，确保数据安全性。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管理用户权限和角色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定期检查数据库性能，优化查询语句和索引设计。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监控数据库性能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数据库管理任务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35" r="281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如AWR、ASH等，实时监控数据库性能。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使用Oracle性能监视工具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通过调整SQL语句结构、使用绑定变量等方式提高查询效率。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优化SQL查询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合理设计表结构、创建索引、分区表等，提高数据库性能。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优化数据库结构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根据性能监控结果，调整数据库参数以优化性能。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调整数据库参数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性能监控与调优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制定备份策略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根据业务需求和数据重要性，制定合适的备份策略。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使用Oracle备份工具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如RMAN等，实现数据的快速、可靠备份。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恢复数据库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在数据丢失或损坏时，能够快速恢复数据库到正常状态。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定期演练恢复过程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确保在真正需要恢复时，能够迅速响应并成功恢复数据。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数据备份与恢复策略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管理用户账户和密码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确保用户账户安全，定期更换密码，限制登录次数等。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控制数据访问权限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根据用户角色和职责，严格控制对数据的访问权限。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防范SQL注入攻击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对用户输入进行验证和过滤，防止SQL注入攻击。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启用审计和日志记录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记录数据库操作历史，便于追踪和审计。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安全性管理实践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04</a:t>
              </a:r>
              <a:endPara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表空间、索引及分区技术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https://d.book118.com/135003202300011101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2024-09-10T08:43:25.939</cp:lastPrinted>
  <dcterms:created xsi:type="dcterms:W3CDTF">2024-09-10T00:43:25Z</dcterms:created>
  <dcterms:modified xsi:type="dcterms:W3CDTF">2024-09-10T00:43:28Z</dcterms:modified>
</cp:coreProperties>
</file>