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DBF45F-C871-4B7E-8D98-912355089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8CDB81-433B-469E-8A0E-BF10815DC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7A806B-64F7-4D15-9AF6-17237B409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A878F5-8834-4FDB-9880-EB599893D1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B5A295-BEC8-46E6-BA51-83C9A68103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26D16C-703E-4549-918D-BBDC364BA5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D3F2DF-5930-49B1-BA7F-95930169A7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C94D7-276C-4C55-A960-C8D0C67BAA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686223-94A4-435E-A860-A3A320CA91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59B22-8BD4-4555-8B39-1D7498BE3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3CE96D-E994-4B2E-BB1F-F7E328319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0403324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《四点共圆的条件》ppt课件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四点共圆的条件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证明四点共圆的方法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四点共圆的性质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总结与思考</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圆上三点确定一个圆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在一个平面内，三个不共线的点可以确定一个唯一的圆，这个圆通过这三个点。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圆上三点确定圆心和半径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在确定圆上的三个点后，可以找到这个圆的圆心和半径。圆心是三个不共线点连线的中垂线的交点，而半径是圆心到圆上任一点的距离。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928" b="92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通过研究四点共圆的情况，可以发现一些特定的条件，这些条件可以用来证明四个点是否共圆。这些条件对于解决几何问题非常有用。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证明四点共圆的条件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在实际生活中，四点共圆的情况经常出现。例如，在建筑设计、机械制造等领域中，常常需要用到四点共圆的条件来解决实际问题。因此，了解四点共圆的条件对于解决实际问题非常重要。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解决实际问题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四点共圆的意义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四点共圆的条件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三点确定一个圆的定理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在平面几何中，任意三个不共线的点可以确定一个唯一的圆，该圆通过这三个点。这个定理是几何学中一个基本且重要的定理，是研究圆和点关系的基础。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圆上三点确定一个圆的定理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内接四边形的性质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圆内接四边形具有一系列重要的性质，如相对边相等、对角互补等。这些性质在证明四点共圆时常常用到，也是几何学中的重要知识点。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圆内接四边形的性质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圆周角定理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圆周角定理是几何学中一个重要的定理，它指出在同圆或等圆中，同弧或等弧所对的圆周角相等，并且等于其所夹的弧所对的圆心角的一半。这个定理在证明四点共圆时也常常用到。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圆周角定理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证明四点共圆的方法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通过三角形三边的平方关系，可以推导出四点共圆的条件。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如果一个四边形的对角线互相平分，则该四边形的四个顶点共圆。这个性质可以通过三角形三边的平方关系来证明。具体来说，如果一个四边形的对角线互相平分，则可以将该四边形划分为两个三角形，利用三角形三边的平方关系，可以证明这两个三角形的三个顶点与四边形的中心点共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利用三角形三边的平方关系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通过角平分线定理，可以推导出四点共圆的条件。</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角平分线定理指出，从一个角的顶点引出两条射线，将这个角平分，则这两条射线上任意取一点，与这个角的顶点连线的线段被这两条射线所夹的部分与这两条射线所夹的角成比例。利用这个定理，可以推导出四点共圆的条件。具体来说，如果一个四边形的对角线互相平分，则可以将该四边形划分为两个三角形，利用角平分线定理，可以证明这两个三角形的三个顶点与四边形的中心点共圆。</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利用角平分线定理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通过切线长定理，可以推导出四点共圆的条件。</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切线长定理指出，一个圆外一点引出两条切线，切线长相等。利用这个定理，可以推导出四点共圆的条件。具体来说，如果一个四边形的对角线互相平分，则可以将该四边形划分为两个三角形，利用切线长定理，可以证明这两个三角形的三个顶点与四边形的中心点共圆。</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利用切线长定理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https://d.book118.com/135004033243011100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2024-09-08T17:11:53.747</cp:lastPrinted>
  <dcterms:created xsi:type="dcterms:W3CDTF">2024-09-08T09:11:53Z</dcterms:created>
  <dcterms:modified xsi:type="dcterms:W3CDTF">2024-09-08T09:11:55Z</dcterms:modified>
</cp:coreProperties>
</file>