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A198A-166E-4538-904A-D72BB883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7B599-BBF4-4AFA-A36F-5F643EBA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106D6-8EB7-46D4-9B87-0B1B5734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FF54C-EFE4-482F-84AE-2670AAC5F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04814D-104C-4484-8D8C-1517078D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7FCAD-362D-4CC4-BC27-D942C65F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39402-C274-4ADB-9759-99BDD55B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1274F-9ED6-4AAF-86FE-4DB9A017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4227E-4815-4E7E-84CF-3B5E9833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7678D-3810-4979-A93A-D183C3E93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6F44B-3AD9-455B-B474-519BB09F1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1014230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物流安全培训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事故预防与应对培训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物流安全概述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物流安全是指在整个物流过程中，采取必要的措施，确保人员、货物、设施、信息等的安全，以实现物流的可靠性、稳定性和可持续性。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随着全球化和电子商务的发展，物流业变得越来越重要。任何物流安全事故都可能对人员、环境和经济造成重大影响，因此物流安全具有极高的重要性。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各国政府和国际组织都制定了一系列的物流安全法规，以确保物流过程的安全性。这些法规涉及运输、仓储、包装、装卸等各个环节，对保障物流安全具有重要意义。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为了提高物流安全水平，各种国际和国内的标准也应运而生。这些标准涉及物流系统的设计、建设、运营、维护等各个方面，对保障物流安全起到了积极的推动作用。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物流过程中存在各种安全风险，如运输事故、盗窃、火灾、污染等。这些风险不仅可能导致财产损失和人员伤亡，还可能对企业的声誉和竞争力产生负面影响。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物流安全风险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系统变得越来越复杂，涉及的环节和因素越来越多，这给物流安全带来了新的挑战。例如，供应链的全球化使得安全风险难以控制；电子商务的快速发展也带来了新的安全隐患。此外，不断变化的法规和标准也对物流安全提出了更高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物流安全风险与挑战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培养员工对物流安全的重视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通过培训使员工认识到物流安全的重要性，了解物流过程中可能存在的风险和隐患。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通过案例分析、事故演练等方式，使员工了解安全意识在物流过程中的作用，增强员工的安全意识。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根据物流行业的特点和实际情况，制定相应的安全操作规程，明确员工在操作过程中的安全要求。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培训员工掌握安全操作技能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通过培训使员工掌握正确的操作方法、操作流程和注意事项，确保员工在操作过程中符合安全要求。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通过培训使员工了解应急处理的基本知识和技能，掌握应对突发事件的方法和措施。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定期组织员工进行应急演练，提高员工在应对突发事件时的反应速度和处置能力。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员工应急处理能力提升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提高员工应急处理能力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66" r="29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在设备使用前和使用后进行安全检查，以发现潜在的安全隐患。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定期对设备进行保养，确保设备始终处于良好状态，防止因设备故障导致的安全事故。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https://d.book118.com/135010142301011103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2024-09-13T06:01:31.532</cp:lastPrinted>
  <dcterms:created xsi:type="dcterms:W3CDTF">2024-09-12T22:01:31Z</dcterms:created>
  <dcterms:modified xsi:type="dcterms:W3CDTF">2024-09-12T22:01:33Z</dcterms:modified>
</cp:coreProperties>
</file>