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1E7382-82F5-48DC-90A1-4AC1E219C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0155D1-A2D4-4680-A9FB-DD28EE30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9AF94-FE93-4AE4-8D35-CB76482756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007DCD-18CA-4334-A15A-43A240616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3A06E-1254-4AFF-BE6D-2F2FC2365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75303-F6DF-49B2-B466-C8A08D208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F4ACDEB-C4A8-4C05-932F-E6A35D0CE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B295BA-141F-4007-A0AB-0BA728898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7923D8-0B0B-4B00-BF8A-7DE4C12EE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D4BA9-3B76-49E1-BAFB-BC87A87A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6E800-1E45-4D66-8AE3-3CE0B016C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01023434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生物技术行业管理知识培训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生物技术企业管理体系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生物技术研发项目管理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生物技术产品市场营销策略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生物技术企业法规遵从与知识产权保护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生物技术行业前沿动态与创新机遇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31" b="11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生物技术是利用生物体或生物过程来生产产品、改进工艺或提供服务的技术，包括基因工程、细胞工程、发酵工程和酶工程等领域。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高技术含量、高投入、高风险、高回报，同时具有较强的创新性和战略性。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行业定义与特点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生物技术行业经历了从实验室阶段到产业化阶段的转变，目前已成为全球经济发展的重要引擎之一。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全球生物技术行业持续快速发展，涉及医药、农业、环保、能源等多个领域，形成了多元化的市场格局。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生物技术行业将继续向纵深发展，与其他行业融合创新，推动全球经济的可持续发展。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生物技术行业面临着技术创新、知识产权保护、市场监管、伦理道德等多方面的挑战，需要加强行业规范和管理。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生物技术企业管理体系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组织架构与职能划分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生产部门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负责产品制造、工艺优化、设备维护与生产安全管理。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研发部门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负责新产品的研发、技术创新、项目管理和知识产权保护。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董事会与高层管理团队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负责制定公司战略、监督运营、审批重大决策。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质量部门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负责产品质量控制、检测与认证、质量管理体系的建立与维护。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销售与市场部门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负责产品推广、市场拓展、客户关系管理与售后服务。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310" r="1831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814" r="1781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858" r="1985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人力资源配置及培训机制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通过校园招聘、社会招聘、内部推荐等渠道吸引优秀人才。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提供新员工入职培训、在职技能提升培训、领导力培训等多元化课程体系。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实施绩效考核制度，设立奖金、晋升机会等激励机制，激发员工积极性。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关注员工福利待遇，营造积极向上的企业文化氛围。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人才招聘与选拔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绩效管理与激励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员工福利与文化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质量方针与目标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质量控制流程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质量认证与标准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质量改进与持续优化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质量管理体系建设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制定明确的质量方针和目标，确保产品质量符合客户要求。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积极申请国内外相关质量认证，遵循行业标准与法规要求。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建立严格的质量控制流程，包括原材料采购、生产过程监控、成品检验等环节。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定期开展质量审计和风险评估，针对问题进行改进和持续优化。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生物技术研发项目管理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深入了解目标市场，评估潜在需求和商业机会，为项目立项提供决策依据。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市场调研与需求分析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对项目所涉及的技术进行全面评估，确保技术路线的可行性和先进性。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技术可行性评估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明确项目的研发目标、关键里程碑和预期成果，确保项目团队对项目的整体方向有清晰的认识。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项目目标与预期成果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制定详细的项目计划和预算，包括人员、设备、材料、时间等方面的安排，确保项目能够按照计划顺利进行。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项目计划与预算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研发项目立项与策划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根据项目需求，组建具备相关专业背景和技能的研发团队，并明确各成员的角色和职责。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团队组建与角色分配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协作模式与沟通机制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培训与技能提升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团队文化与激励机制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建立高效的协作模式和沟通机制，确保团队成员之间的信息交流和协作顺畅进行。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为团队成员提供必要的培训和技能提升机会，确保团队具备完成项目所需的技能和知识。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建立积极向上的团队文化，制定合理的激励机制，激发团队成员的工作积极性和创造力。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研发团队组建与协作模式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https://d.book118.com/135010234344011113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2024-09-20T21:08:43.696</cp:lastPrinted>
  <dcterms:created xsi:type="dcterms:W3CDTF">2024-09-20T13:08:43Z</dcterms:created>
  <dcterms:modified xsi:type="dcterms:W3CDTF">2024-09-20T13:08:45Z</dcterms:modified>
</cp:coreProperties>
</file>