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D8ACC9-7E59-4F57-A2A1-C66262885F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DAB079-8221-4717-8C6C-C16CCBED56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F8BC39-4C6E-4EBE-ABFE-1FED44B318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37F614-4F33-4330-9D4C-B30F0730CF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4395E4-F7D6-4AF7-AFC5-4300CACAC5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4CA64C-D55C-42B7-8364-91190C45D1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AB8F7B-8276-4186-83BE-61F0CBCA3C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269E1B-CE6E-448A-B2C7-A735EA48B1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812528-AECB-44BD-BAB7-D10EF2DCE8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63F32D-FBDF-4B3D-B0C6-DA6C45ECA3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B2E6FB-477C-43AF-9F84-26C4ADC718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5012221134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智能文档生成与自动化</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智能文档生成技术的概念与发展
 自动化文档生成的应用领域与前景
 智能文档生成技术的核心技术与方法
 自然语言处理在智能文档生成中的作用
 智能文档生成中的知识库构建与利用
 文档模板在智能文档生成中的重要性
 智能文档生成系统的评估与优化方法
 智能文档生成技术在实际应用中的挑战与对策</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智能文档生成技术的概念与发展</a:t>
            </a:r>
          </a:p>
        </p:txBody>
      </p:sp>
      <p:sp>
        <p:nvSpPr>
          <p:cNvPr id="3" name="Subtitle 2"/>
          <p:cNvSpPr>
            <a:spLocks noGrp="1"/>
          </p:cNvSpPr>
          <p:nvPr>
            <p:ph type="subTitle" idx="1"/>
          </p:nvPr>
        </p:nvSpPr>
        <p:spPr/>
        <p:txBody>
          <a:bodyPr/>
          <a:lstStyle/>
          <a:p>
            <a:r>
              <a:t>智能文档生成与自动化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智能文档生成技术的概念与发展</a:t>
            </a:r>
          </a:p>
        </p:txBody>
      </p:sp>
      <p:sp>
        <p:nvSpPr>
          <p:cNvPr id="3" name="Text Placeholder 2"/>
          <p:cNvSpPr>
            <a:spLocks noGrp="1"/>
          </p:cNvSpPr>
          <p:nvPr>
            <p:ph type="body" idx="1"/>
          </p:nvPr>
        </p:nvSpPr>
        <p:spPr/>
        <p:txBody>
          <a:bodyPr/>
          <a:lstStyle/>
          <a:p>
            <a:r>
              <a:t>智能文档生成技术的概念与发展：</a:t>
            </a:r>
          </a:p>
        </p:txBody>
      </p:sp>
      <p:sp>
        <p:nvSpPr>
          <p:cNvPr id="4" name="Content Placeholder 3"/>
          <p:cNvSpPr>
            <a:spLocks noGrp="1"/>
          </p:cNvSpPr>
          <p:nvPr>
            <p:ph sz="half" idx="2"/>
          </p:nvPr>
        </p:nvSpPr>
        <p:spPr/>
        <p:txBody>
          <a:bodyPr/>
          <a:lstStyle/>
          <a:p>
            <a:r>
              <a:t>1. 智能文档生成技术概述：智能文档生成技术是一种利用人工智能技术，将结构化数据或是非结构化数据转换为文档的技术。它可以自动生成报告、提案、合同、发票等各种类型的文档，使创建文档的过程更加高效和准确。</a:t>
            </a:r>
          </a:p>
          <a:p>
            <a:r>
              <a:t>2. 智能文档生成技术的特点：智能文档生成技术具有以下特点：</a:t>
            </a:r>
          </a:p>
          <a:p>
            <a:r>
              <a:t>  • 自动化：智能文档生成技术可以自动生成文档，无需人工干预。</a:t>
            </a:r>
          </a:p>
          <a:p>
            <a:r>
              <a:t>  • 智能化：智能文档生成技术可以根据给定的数据和模板，生成符合特定格式和风格的文档。</a:t>
            </a:r>
          </a:p>
          <a:p>
            <a:r>
              <a:t>  • 模板化：智能文档生成技术可以使用模板来生成文档，从而提高文档生成效率和质量。</a:t>
            </a:r>
          </a:p>
          <a:p>
            <a:r>
              <a:t>3. 智能文档生成技术的发展历程：智能文档生成技术的发展经历了以下几个阶段：</a:t>
            </a:r>
          </a:p>
          <a:p>
            <a:r>
              <a:t>  • 早期阶段：智能文档生成技术处于早期发展阶段，主要用于生成简单的文档，如报告和信件。</a:t>
            </a:r>
          </a:p>
          <a:p>
            <a:r>
              <a:t>  • 快速发展阶段：智能文档生成技术得到了快速发展，应用范围不断扩大，开始用于生成各种类型的文档，包括合同、发票、提案等。</a:t>
            </a:r>
          </a:p>
          <a:p>
            <a:r>
              <a:t>  • 成熟阶段：智能文档生成技术日趋成熟，成为了一种广泛应用于各行各业的文档生成技术。</a:t>
            </a:r>
          </a:p>
          <a:p>
            <a:r>
              <a:t>  • 智能阶段：智能文档生成技术与人工智能技术相结合，可以生成更加智能化和个性化的文档。</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智能文档生成技术的概念与发展</a:t>
            </a:r>
          </a:p>
        </p:txBody>
      </p:sp>
      <p:sp>
        <p:nvSpPr>
          <p:cNvPr id="3" name="Text Placeholder 2"/>
          <p:cNvSpPr>
            <a:spLocks noGrp="1"/>
          </p:cNvSpPr>
          <p:nvPr>
            <p:ph type="body" idx="1"/>
          </p:nvPr>
        </p:nvSpPr>
        <p:spPr/>
        <p:txBody>
          <a:bodyPr/>
          <a:lstStyle/>
          <a:p>
            <a:r>
              <a:t>文档自动化解决方案与应用：</a:t>
            </a:r>
          </a:p>
        </p:txBody>
      </p:sp>
      <p:sp>
        <p:nvSpPr>
          <p:cNvPr id="4" name="Content Placeholder 3"/>
          <p:cNvSpPr>
            <a:spLocks noGrp="1"/>
          </p:cNvSpPr>
          <p:nvPr>
            <p:ph sz="half" idx="2"/>
          </p:nvPr>
        </p:nvSpPr>
        <p:spPr/>
        <p:txBody>
          <a:bodyPr/>
          <a:lstStyle/>
          <a:p>
            <a:r>
              <a:t>1. 文档自动化解决方案：文档自动化解决方案是指利用文档自动化工具和技术，实现文档自动生成和处理的解决方案。文档自动化解决方案可以帮助企业实现文档生成、文档处理、文档存储和文档共享等工作的自动化，从而提高办公效率和质量。</a:t>
            </a:r>
          </a:p>
          <a:p>
            <a:r>
              <a:t>2. 文档自动化解决方案的优点：文档自动化解决方案具有以下优点：</a:t>
            </a:r>
          </a:p>
          <a:p>
            <a:r>
              <a:t>  • 提高效率：文档自动化解决方案可以自动生成和处理文档，从而提高办公效率。</a:t>
            </a:r>
          </a:p>
          <a:p>
            <a:r>
              <a:t>  • 提高质量：文档自动化解决方案可以生成格式统一、内容准确的文档，从而提高文档质量。</a:t>
            </a:r>
          </a:p>
          <a:p>
            <a:r>
              <a:t>  • 降低成本：文档自动化解决方案可以节省人力成本和时间成本，从而降低办公成本。</a:t>
            </a:r>
          </a:p>
          <a:p>
            <a:r>
              <a:t>  • 提高安全性：文档自动化解决方案可以确保文档的安全性和保密性， 防止文档泄露。</a:t>
            </a:r>
          </a:p>
          <a:p>
            <a:r>
              <a:t>3. 文档自动化解决方案的应用：文档自动化解决方案广泛应用于各行各业，包括政府、金融、制造、零售、医疗保健等行业。文档自动化解决方案可以帮助企业实现以下业务目标：</a:t>
            </a:r>
          </a:p>
          <a:p>
            <a:r>
              <a:t>  • 提高客户满意度：文档自动化解决方案可以快速生成和处理文档，从而提高客户满意度。</a:t>
            </a:r>
          </a:p>
          <a:p>
            <a:r>
              <a:t>  • 提高运营效率：文档自动化解决方案可以实现文档自动生成和处理，从而提高运营效率。</a:t>
            </a:r>
          </a:p>
          <a:p>
            <a:r>
              <a:t>  • 降低成本：文档自动化解决方案可以节省人力成本和时间成本，从而降低成本。</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自动化文档生成的应用领域与前景</a:t>
            </a:r>
          </a:p>
        </p:txBody>
      </p:sp>
      <p:sp>
        <p:nvSpPr>
          <p:cNvPr id="3" name="Subtitle 2"/>
          <p:cNvSpPr>
            <a:spLocks noGrp="1"/>
          </p:cNvSpPr>
          <p:nvPr>
            <p:ph type="subTitle" idx="1"/>
          </p:nvPr>
        </p:nvSpPr>
        <p:spPr/>
        <p:txBody>
          <a:bodyPr/>
          <a:lstStyle/>
          <a:p>
            <a:r>
              <a:t>智能文档生成与自动化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自动化文档生成的应用领域与前景</a:t>
            </a:r>
          </a:p>
        </p:txBody>
      </p:sp>
      <p:sp>
        <p:nvSpPr>
          <p:cNvPr id="3" name="Text Placeholder 2"/>
          <p:cNvSpPr>
            <a:spLocks noGrp="1"/>
          </p:cNvSpPr>
          <p:nvPr>
            <p:ph type="body" idx="1"/>
          </p:nvPr>
        </p:nvSpPr>
        <p:spPr/>
        <p:txBody>
          <a:bodyPr/>
          <a:lstStyle/>
          <a:p>
            <a:r>
              <a:t>金融领域</a:t>
            </a:r>
          </a:p>
        </p:txBody>
      </p:sp>
      <p:sp>
        <p:nvSpPr>
          <p:cNvPr id="4" name="Content Placeholder 3"/>
          <p:cNvSpPr>
            <a:spLocks noGrp="1"/>
          </p:cNvSpPr>
          <p:nvPr>
            <p:ph sz="half" idx="2"/>
          </p:nvPr>
        </p:nvSpPr>
        <p:spPr/>
        <p:txBody>
          <a:bodyPr/>
          <a:lstStyle/>
          <a:p>
            <a:r>
              <a:t>1. 利用自动化文档生成技术，金融机构可以高效、准确地生成各种金融报告、财务报表、客户信函、合同等文档，提升工作效率和准确性，降低人工成本。</a:t>
            </a:r>
          </a:p>
          <a:p>
            <a:r>
              <a:t>2. 自动化文档生成技术可以帮助金融机构实现合规性管理，通过自动生成合规性报告、风险评估报告等，帮助金融机构满足监管机构的合规要求，降低合规风险。</a:t>
            </a:r>
          </a:p>
          <a:p>
            <a:r>
              <a:t>3. 自动化文档生成技术可以增强客户体验，通过快速准确地生成个性化的客户信函、合同等文档，为客户提供更加优质的服务，提高客户满意度。</a:t>
            </a:r>
          </a:p>
        </p:txBody>
      </p:sp>
      <p:sp>
        <p:nvSpPr>
          <p:cNvPr id="5" name="Text Placeholder 4"/>
          <p:cNvSpPr>
            <a:spLocks noGrp="1"/>
          </p:cNvSpPr>
          <p:nvPr>
            <p:ph type="body" idx="3"/>
          </p:nvPr>
        </p:nvSpPr>
        <p:spPr/>
        <p:txBody>
          <a:bodyPr/>
          <a:lstStyle/>
          <a:p>
            <a:r>
              <a:t>医疗领域</a:t>
            </a:r>
          </a:p>
        </p:txBody>
      </p:sp>
      <p:sp>
        <p:nvSpPr>
          <p:cNvPr id="6" name="Content Placeholder 5"/>
          <p:cNvSpPr>
            <a:spLocks noGrp="1"/>
          </p:cNvSpPr>
          <p:nvPr>
            <p:ph sz="half" idx="4"/>
          </p:nvPr>
        </p:nvSpPr>
        <p:spPr/>
        <p:txBody>
          <a:bodyPr/>
          <a:lstStyle/>
          <a:p>
            <a:r>
              <a:t>1. 利用自动化文档生成技术，医疗机构可以高效、准确地生成各种医疗报告、病历、处方、检查报告等文档，提升工作效率和准确性，降低医疗差错率。</a:t>
            </a:r>
          </a:p>
          <a:p>
            <a:r>
              <a:t>2. 自动化文档生成技术可以帮助医疗机构实现信息共享和互通，通过自动生成标准化的医疗文档，实现不同医疗机构之间的数据共享和互通，提高医疗服务效率，便于患者转诊和治疗。</a:t>
            </a:r>
          </a:p>
          <a:p>
            <a:r>
              <a:t>3. 自动化文档生成技术可以支持远程医疗和个性化医疗，通过自动生成个性化的医疗计划、用药方案等文档，为患者提供更加精准、个性化的医疗服务，提高医疗质量。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自动化文档生成的应用领域与前景</a:t>
            </a:r>
          </a:p>
        </p:txBody>
      </p:sp>
      <p:sp>
        <p:nvSpPr>
          <p:cNvPr id="3" name="Text Placeholder 2"/>
          <p:cNvSpPr>
            <a:spLocks noGrp="1"/>
          </p:cNvSpPr>
          <p:nvPr>
            <p:ph type="body" idx="1"/>
          </p:nvPr>
        </p:nvSpPr>
        <p:spPr/>
        <p:txBody>
          <a:bodyPr/>
          <a:lstStyle/>
          <a:p>
            <a:r>
              <a:t>法律领域</a:t>
            </a:r>
          </a:p>
        </p:txBody>
      </p:sp>
      <p:sp>
        <p:nvSpPr>
          <p:cNvPr id="4" name="Content Placeholder 3"/>
          <p:cNvSpPr>
            <a:spLocks noGrp="1"/>
          </p:cNvSpPr>
          <p:nvPr>
            <p:ph sz="half" idx="2"/>
          </p:nvPr>
        </p:nvSpPr>
        <p:spPr/>
        <p:txBody>
          <a:bodyPr/>
          <a:lstStyle/>
          <a:p>
            <a:r>
              <a:t>1. 利用自动化文档生成技术，法律专业人士可以高效、准确地生成各种法律文书、合同、诉讼状、法律意见书等文档，提升工作效率和准确性，降低法律风险。</a:t>
            </a:r>
          </a:p>
          <a:p>
            <a:r>
              <a:t>2. 自动化文档生成技术可以帮助法律专业人士提高法律研究和分析能力，通过自动生成法律文书、判例检索等，帮助法律专业人士快速了解法律法规、判例信息，提高法律研究和分析能力。</a:t>
            </a:r>
          </a:p>
          <a:p>
            <a:r>
              <a:t>3. 自动化文档生成技术可以支持在线法律服务和普法宣传，通过自动生成法律咨询回复、法律法规解读等文档，为公众提供便捷的法律服务，提高法律意识，维护社会稳定。</a:t>
            </a:r>
          </a:p>
        </p:txBody>
      </p:sp>
      <p:sp>
        <p:nvSpPr>
          <p:cNvPr id="5" name="Text Placeholder 4"/>
          <p:cNvSpPr>
            <a:spLocks noGrp="1"/>
          </p:cNvSpPr>
          <p:nvPr>
            <p:ph type="body" idx="3"/>
          </p:nvPr>
        </p:nvSpPr>
        <p:spPr/>
        <p:txBody>
          <a:bodyPr/>
          <a:lstStyle/>
          <a:p>
            <a:r>
              <a:t>政府公务领域</a:t>
            </a:r>
          </a:p>
        </p:txBody>
      </p:sp>
      <p:sp>
        <p:nvSpPr>
          <p:cNvPr id="6" name="Content Placeholder 5"/>
          <p:cNvSpPr>
            <a:spLocks noGrp="1"/>
          </p:cNvSpPr>
          <p:nvPr>
            <p:ph sz="half" idx="4"/>
          </p:nvPr>
        </p:nvSpPr>
        <p:spPr/>
        <p:txBody>
          <a:bodyPr/>
          <a:lstStyle/>
          <a:p>
            <a:r>
              <a:t>1. 利用自动化文档生成技术，政府部门可以高效、准确地生成各种政府文件、公文、报告、通知等文档，提升工作效率和准确性，降低行政成本。</a:t>
            </a:r>
          </a:p>
          <a:p>
            <a:r>
              <a:t>2. 自动化文档生成技术可以帮助政府部门实现信息公开和透明化，通过自动生成政府信息公开报告、政策解读报告等文档，向公众及时公开政府信息，提高政府透明度，增强公众对政府的信任。</a:t>
            </a:r>
          </a:p>
          <a:p>
            <a:r>
              <a:t>3. 自动化文档生成技术可以支持电子政务和智慧城市建设，通过自动生成电子公文、电子档案等文档，实现政府部门之间的信息共享和互通，提高政务服务效率，打造智慧城市。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自动化文档生成的应用领域与前景</a:t>
            </a:r>
          </a:p>
        </p:txBody>
      </p:sp>
      <p:sp>
        <p:nvSpPr>
          <p:cNvPr id="3" name="Text Placeholder 2"/>
          <p:cNvSpPr>
            <a:spLocks noGrp="1"/>
          </p:cNvSpPr>
          <p:nvPr>
            <p:ph type="body" idx="1"/>
          </p:nvPr>
        </p:nvSpPr>
        <p:spPr/>
        <p:txBody>
          <a:bodyPr/>
          <a:lstStyle/>
          <a:p>
            <a:r>
              <a:t>制造业领域</a:t>
            </a:r>
          </a:p>
        </p:txBody>
      </p:sp>
      <p:sp>
        <p:nvSpPr>
          <p:cNvPr id="4" name="Content Placeholder 3"/>
          <p:cNvSpPr>
            <a:spLocks noGrp="1"/>
          </p:cNvSpPr>
          <p:nvPr>
            <p:ph sz="half" idx="2"/>
          </p:nvPr>
        </p:nvSpPr>
        <p:spPr/>
        <p:txBody>
          <a:bodyPr/>
          <a:lstStyle/>
          <a:p>
            <a:r>
              <a:t>1. 利用自动化文档生成技术，制造企业可以高效、准确地生成各种生产计划、质量控制报告、产品说明书等文档，提升生产效率和质量，降低生产成本。</a:t>
            </a:r>
          </a:p>
          <a:p>
            <a:r>
              <a:t>2. 自动化文档生成技术可以帮助制造企业实现数字化转型，通过自动生成产品设计图纸、工艺流程图等文档，实现产品设计、生产和销售的数字化，提高企业竞争力。</a:t>
            </a:r>
          </a:p>
          <a:p>
            <a:r>
              <a:t>3. 自动化文档生成技术可以支持智能制造和工业4.0，通过自动生成生产数据分析报告、设备维护报告等文档，帮助制造企业实现生产过程的智能化和自动化，提高生产效率和产品质量。</a:t>
            </a:r>
          </a:p>
        </p:txBody>
      </p:sp>
      <p:sp>
        <p:nvSpPr>
          <p:cNvPr id="5" name="Text Placeholder 4"/>
          <p:cNvSpPr>
            <a:spLocks noGrp="1"/>
          </p:cNvSpPr>
          <p:nvPr>
            <p:ph type="body" idx="3"/>
          </p:nvPr>
        </p:nvSpPr>
        <p:spPr/>
        <p:txBody>
          <a:bodyPr/>
          <a:lstStyle/>
          <a:p>
            <a:r>
              <a:t>教育领域</a:t>
            </a:r>
          </a:p>
        </p:txBody>
      </p:sp>
      <p:sp>
        <p:nvSpPr>
          <p:cNvPr id="6" name="Content Placeholder 5"/>
          <p:cNvSpPr>
            <a:spLocks noGrp="1"/>
          </p:cNvSpPr>
          <p:nvPr>
            <p:ph sz="half" idx="4"/>
          </p:nvPr>
        </p:nvSpPr>
        <p:spPr/>
        <p:txBody>
          <a:bodyPr/>
          <a:lstStyle/>
          <a:p>
            <a:r>
              <a:t>1. 利用自动化文档生成技术，教育机构可以高效、准确地生成各种教学计划、课程表、考试试卷、成绩报告等文档，提升教学效率和准确性，降低教师的工作负担。</a:t>
            </a:r>
          </a:p>
          <a:p>
            <a:r>
              <a:t>2. 自动化文档生成技术可以帮助教育机构实现个性化教学和因材施教，通过自动生成个性化的学习计划、试卷等文档，为学生提供更加有针对性的教学和学习，提高学生成绩。</a:t>
            </a:r>
          </a:p>
          <a:p>
            <a:r>
              <a:t>3. 自动化文档生成技术可以支持在线教育和远程学习，通过自动生成在线课程讲义、考试试卷等文档，为学生提供便捷的在线学习体验，打破时空限制，实现随时随地学习。</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智能文档生成技术的核心技术与方法</a:t>
            </a:r>
          </a:p>
        </p:txBody>
      </p:sp>
      <p:sp>
        <p:nvSpPr>
          <p:cNvPr id="3" name="Subtitle 2"/>
          <p:cNvSpPr>
            <a:spLocks noGrp="1"/>
          </p:cNvSpPr>
          <p:nvPr>
            <p:ph type="subTitle" idx="1"/>
          </p:nvPr>
        </p:nvSpPr>
        <p:spPr/>
        <p:txBody>
          <a:bodyPr/>
          <a:lstStyle/>
          <a:p>
            <a:r>
              <a:t>智能文档生成与自动化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智能文档生成技术的核心技术与方法</a:t>
            </a:r>
          </a:p>
        </p:txBody>
      </p:sp>
      <p:sp>
        <p:nvSpPr>
          <p:cNvPr id="3" name="Text Placeholder 2"/>
          <p:cNvSpPr>
            <a:spLocks noGrp="1"/>
          </p:cNvSpPr>
          <p:nvPr>
            <p:ph type="body" idx="1"/>
          </p:nvPr>
        </p:nvSpPr>
        <p:spPr/>
        <p:txBody>
          <a:bodyPr/>
          <a:lstStyle/>
          <a:p>
            <a:r>
              <a:t>自然语言处理</a:t>
            </a:r>
          </a:p>
        </p:txBody>
      </p:sp>
      <p:sp>
        <p:nvSpPr>
          <p:cNvPr id="4" name="Content Placeholder 3"/>
          <p:cNvSpPr>
            <a:spLocks noGrp="1"/>
          </p:cNvSpPr>
          <p:nvPr>
            <p:ph sz="half" idx="2"/>
          </p:nvPr>
        </p:nvSpPr>
        <p:spPr/>
        <p:txBody>
          <a:bodyPr/>
          <a:lstStyle/>
          <a:p>
            <a:r>
              <a:t>1. 词法分析、句法分析和语义分析等技术在智能文档生成中起着至关重要的作用，能够帮助系统理解和处理文本信息。</a:t>
            </a:r>
          </a:p>
          <a:p>
            <a:r>
              <a:t>2. 自然语言生成技术能够将结构化数据或知识库中的信息转化为自然语言文本，实现文档的自动生成。</a:t>
            </a:r>
          </a:p>
          <a:p>
            <a:r>
              <a:t>3. 自然语言理解技术能够理解和分析文本信息，并提取出其中的关键信息和语义，为文档生成提供必要的语义支持。</a:t>
            </a:r>
          </a:p>
        </p:txBody>
      </p:sp>
      <p:sp>
        <p:nvSpPr>
          <p:cNvPr id="5" name="Text Placeholder 4"/>
          <p:cNvSpPr>
            <a:spLocks noGrp="1"/>
          </p:cNvSpPr>
          <p:nvPr>
            <p:ph type="body" idx="3"/>
          </p:nvPr>
        </p:nvSpPr>
        <p:spPr/>
        <p:txBody>
          <a:bodyPr/>
          <a:lstStyle/>
          <a:p>
            <a:r>
              <a:t>知识图谱</a:t>
            </a:r>
          </a:p>
        </p:txBody>
      </p:sp>
      <p:sp>
        <p:nvSpPr>
          <p:cNvPr id="6" name="Content Placeholder 5"/>
          <p:cNvSpPr>
            <a:spLocks noGrp="1"/>
          </p:cNvSpPr>
          <p:nvPr>
            <p:ph sz="half" idx="4"/>
          </p:nvPr>
        </p:nvSpPr>
        <p:spPr/>
        <p:txBody>
          <a:bodyPr/>
          <a:lstStyle/>
          <a:p>
            <a:r>
              <a:t>1. 知识图谱是一种用来表示和组织知识的网络结构。它可以将文档中的信息以结构化的方式进行组织，从而方便系统对文档内容进行理解和分析。</a:t>
            </a:r>
          </a:p>
          <a:p>
            <a:r>
              <a:t>2. 知识图谱还可以用于文档生成，系统可以从知识图谱中提取相关信息，并将其融入生成的文档中，使生成的文档更加完整和准确。</a:t>
            </a:r>
          </a:p>
          <a:p>
            <a:r>
              <a:t>3. 知识图谱也可以用于文档搜索和检索，系统可以通过知识图谱来理解和分析用户查询的意图，并从中提取出关键信息，从而为用户提供更加准确和相关的搜索结果。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智能文档生成技术的核心技术与方法</a:t>
            </a:r>
          </a:p>
        </p:txBody>
      </p:sp>
      <p:sp>
        <p:nvSpPr>
          <p:cNvPr id="3" name="Text Placeholder 2"/>
          <p:cNvSpPr>
            <a:spLocks noGrp="1"/>
          </p:cNvSpPr>
          <p:nvPr>
            <p:ph type="body" idx="1"/>
          </p:nvPr>
        </p:nvSpPr>
        <p:spPr/>
        <p:txBody>
          <a:bodyPr/>
          <a:lstStyle/>
          <a:p>
            <a:r>
              <a:t>机器学习</a:t>
            </a:r>
          </a:p>
        </p:txBody>
      </p:sp>
      <p:sp>
        <p:nvSpPr>
          <p:cNvPr id="4" name="Content Placeholder 3"/>
          <p:cNvSpPr>
            <a:spLocks noGrp="1"/>
          </p:cNvSpPr>
          <p:nvPr>
            <p:ph sz="half" idx="2"/>
          </p:nvPr>
        </p:nvSpPr>
        <p:spPr/>
        <p:txBody>
          <a:bodyPr/>
          <a:lstStyle/>
          <a:p>
            <a:r>
              <a:t>1. 机器学习技术能够帮助系统从数据中学习，并从中提取出规律和模式，从而提高文档生成的准确性和质量。</a:t>
            </a:r>
          </a:p>
          <a:p>
            <a:r>
              <a:t>2. 机器学习技术还可以用于文档分类、文档摘要和文档检索等任务，帮助系统对文档进行更加有效的管理和利用。</a:t>
            </a:r>
          </a:p>
          <a:p>
            <a:r>
              <a:t>3. 机器学习技术在智能文档生成领域有着广泛的应用前景，随着机器学习技术的不断发展，智能文档生成技术也将得到进一步的提升。</a:t>
            </a:r>
          </a:p>
        </p:txBody>
      </p:sp>
      <p:sp>
        <p:nvSpPr>
          <p:cNvPr id="5" name="Text Placeholder 4"/>
          <p:cNvSpPr>
            <a:spLocks noGrp="1"/>
          </p:cNvSpPr>
          <p:nvPr>
            <p:ph type="body" idx="3"/>
          </p:nvPr>
        </p:nvSpPr>
        <p:spPr/>
        <p:txBody>
          <a:bodyPr/>
          <a:lstStyle/>
          <a:p>
            <a:r>
              <a:t>大数据分析</a:t>
            </a:r>
          </a:p>
        </p:txBody>
      </p:sp>
      <p:sp>
        <p:nvSpPr>
          <p:cNvPr id="6" name="Content Placeholder 5"/>
          <p:cNvSpPr>
            <a:spLocks noGrp="1"/>
          </p:cNvSpPr>
          <p:nvPr>
            <p:ph sz="half" idx="4"/>
          </p:nvPr>
        </p:nvSpPr>
        <p:spPr/>
        <p:txBody>
          <a:bodyPr/>
          <a:lstStyle/>
          <a:p>
            <a:r>
              <a:t>1. 大数据分析技术能够帮助系统从海量的数据中提取出有价值的信息，为文档生成提供必要的语料库。</a:t>
            </a:r>
          </a:p>
          <a:p>
            <a:r>
              <a:t>2. 大数据分析技术还可以用于分析文档中的语义信息，并从中提取出关键概念和关系，为文档生成提供语义上的支持。</a:t>
            </a:r>
          </a:p>
          <a:p>
            <a:r>
              <a:t>3. 大数据分析技术在智能文档生成领域有着重要的作用，随着大数据分析技术的发展和应用，智能文档生成技术也将得到进一步的提升。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智能文档生成技术的核心技术与方法</a:t>
            </a:r>
          </a:p>
        </p:txBody>
      </p:sp>
      <p:sp>
        <p:nvSpPr>
          <p:cNvPr id="3" name="Text Placeholder 2"/>
          <p:cNvSpPr>
            <a:spLocks noGrp="1"/>
          </p:cNvSpPr>
          <p:nvPr>
            <p:ph type="body" idx="1"/>
          </p:nvPr>
        </p:nvSpPr>
        <p:spPr/>
        <p:txBody>
          <a:bodyPr/>
          <a:lstStyle/>
          <a:p>
            <a:r>
              <a:t>云计算</a:t>
            </a:r>
          </a:p>
        </p:txBody>
      </p:sp>
      <p:sp>
        <p:nvSpPr>
          <p:cNvPr id="4" name="Content Placeholder 3"/>
          <p:cNvSpPr>
            <a:spLocks noGrp="1"/>
          </p:cNvSpPr>
          <p:nvPr>
            <p:ph sz="half" idx="2"/>
          </p:nvPr>
        </p:nvSpPr>
        <p:spPr/>
        <p:txBody>
          <a:bodyPr/>
          <a:lstStyle/>
          <a:p>
            <a:r>
              <a:t>1. 云计算技术能够为智能文档生成系统提供强大的计算能力和存储能力，帮助系统处理海量的数据和生成高质量的文档。</a:t>
            </a:r>
          </a:p>
          <a:p>
            <a:r>
              <a:t>2. 云计算技术还能够为智能文档生成系统提供弹性扩展的能力，帮助系统根据需求动态地调整计算资源，从而满足不同场景下的处理需求。</a:t>
            </a:r>
          </a:p>
          <a:p>
            <a:r>
              <a:t>3. 云计算技术在智能文档生成领域有着广阔的应用前景，随着云计算技术的不断发展，智能文档生成技术也将得到进一步的提升。</a:t>
            </a:r>
          </a:p>
        </p:txBody>
      </p:sp>
      <p:sp>
        <p:nvSpPr>
          <p:cNvPr id="5" name="Text Placeholder 4"/>
          <p:cNvSpPr>
            <a:spLocks noGrp="1"/>
          </p:cNvSpPr>
          <p:nvPr>
            <p:ph type="body" idx="3"/>
          </p:nvPr>
        </p:nvSpPr>
        <p:spPr/>
        <p:txBody>
          <a:bodyPr/>
          <a:lstStyle/>
          <a:p>
            <a:r>
              <a:t>分布式系统</a:t>
            </a:r>
          </a:p>
        </p:txBody>
      </p:sp>
      <p:sp>
        <p:nvSpPr>
          <p:cNvPr id="6" name="Content Placeholder 5"/>
          <p:cNvSpPr>
            <a:spLocks noGrp="1"/>
          </p:cNvSpPr>
          <p:nvPr>
            <p:ph sz="half" idx="4"/>
          </p:nvPr>
        </p:nvSpPr>
        <p:spPr/>
        <p:txBody>
          <a:bodyPr/>
          <a:lstStyle/>
          <a:p>
            <a:r>
              <a:t>1. 分布式系统技术能够将智能文档生成任务分解为多个子任务，并在不同的计算节点上并发执行，从而提高文档生成的效率和速度。</a:t>
            </a:r>
          </a:p>
          <a:p>
            <a:r>
              <a:t>2. 分布式系统技术还可以提高智能文档生成系统的可靠性和容错性，当某个计算节点出现故障时，系统能够自动将任务转移到其他计算节点上执行，从而确保文档生成任务的正常进行。</a:t>
            </a:r>
          </a:p>
          <a:p>
            <a:r>
              <a:t>3. 分布式系统技术在智能文档生成领域有着重要的作用，随着分布式系统技术的不断发展，智能文档生成技术也将得到进一步的提升。</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自然语言处理在智能文档生成中的作用</a:t>
            </a:r>
          </a:p>
        </p:txBody>
      </p:sp>
      <p:sp>
        <p:nvSpPr>
          <p:cNvPr id="3" name="Subtitle 2"/>
          <p:cNvSpPr>
            <a:spLocks noGrp="1"/>
          </p:cNvSpPr>
          <p:nvPr>
            <p:ph type="subTitle" idx="1"/>
          </p:nvPr>
        </p:nvSpPr>
        <p:spPr/>
        <p:txBody>
          <a:bodyPr/>
          <a:lstStyle/>
          <a:p>
            <a:r>
              <a:t>智能文档生成与自动化</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自然语言处理在智能文档生成中的作用</a:t>
            </a:r>
          </a:p>
        </p:txBody>
      </p:sp>
      <p:sp>
        <p:nvSpPr>
          <p:cNvPr id="3" name="Text Placeholder 2"/>
          <p:cNvSpPr>
            <a:spLocks noGrp="1"/>
          </p:cNvSpPr>
          <p:nvPr>
            <p:ph type="body" idx="1"/>
          </p:nvPr>
        </p:nvSpPr>
        <p:spPr/>
        <p:txBody>
          <a:bodyPr/>
          <a:lstStyle/>
          <a:p>
            <a:r>
              <a:t>语言模型在文本生成中的应用</a:t>
            </a:r>
          </a:p>
        </p:txBody>
      </p:sp>
      <p:sp>
        <p:nvSpPr>
          <p:cNvPr id="4" name="Content Placeholder 3"/>
          <p:cNvSpPr>
            <a:spLocks noGrp="1"/>
          </p:cNvSpPr>
          <p:nvPr>
            <p:ph sz="half" idx="2"/>
          </p:nvPr>
        </p:nvSpPr>
        <p:spPr/>
        <p:txBody>
          <a:bodyPr/>
          <a:lstStyle/>
          <a:p>
            <a:r>
              <a:t>1. -3：OpenAI开发的大型语言模型，包含1750亿个参数，能够生成与人类相似的文本，并具备理解上下文、回答问题、进行推理和生成诗歌等功能。</a:t>
            </a:r>
          </a:p>
          <a:p>
            <a:r>
              <a:t>2. T5：谷歌开发的大型语言模型，包含110亿个参数，擅长生成自然语言文本，并能够进行翻译、摘要和问答等任务。</a:t>
            </a:r>
          </a:p>
          <a:p>
            <a:r>
              <a:t>3. BERT：谷歌开发的预训练语言模型，包含1.1亿个参数，主要用于理解自然语言文本，并能够进行情感分析、命名实体识别和文本相似性等任务。</a:t>
            </a:r>
          </a:p>
        </p:txBody>
      </p:sp>
      <p:sp>
        <p:nvSpPr>
          <p:cNvPr id="5" name="Text Placeholder 4"/>
          <p:cNvSpPr>
            <a:spLocks noGrp="1"/>
          </p:cNvSpPr>
          <p:nvPr>
            <p:ph type="body" idx="3"/>
          </p:nvPr>
        </p:nvSpPr>
        <p:spPr/>
        <p:txBody>
          <a:bodyPr/>
          <a:lstStyle/>
          <a:p>
            <a:r>
              <a:t>自然语言理解在文档理解中的作用</a:t>
            </a:r>
          </a:p>
        </p:txBody>
      </p:sp>
      <p:sp>
        <p:nvSpPr>
          <p:cNvPr id="6" name="Content Placeholder 5"/>
          <p:cNvSpPr>
            <a:spLocks noGrp="1"/>
          </p:cNvSpPr>
          <p:nvPr>
            <p:ph sz="half" idx="4"/>
          </p:nvPr>
        </p:nvSpPr>
        <p:spPr/>
        <p:txBody>
          <a:bodyPr/>
          <a:lstStyle/>
          <a:p>
            <a:r>
              <a:t>1. 深度学习方法：利用神经网络技术，对文档的文本内容进行语义分析和理解，提取文档中的关键信息，如实体、关系和事件等。</a:t>
            </a:r>
          </a:p>
          <a:p>
            <a:r>
              <a:t>2. 知识图谱：构建领域知识库或本体库，将文档中的信息与知识库进行关联，以增强对文档的理解，提高文档的检索和利用效率。</a:t>
            </a:r>
          </a:p>
          <a:p>
            <a:r>
              <a:t>3. 机器学习方法：利用监督学习或半监督学习算法，对文档进行分类、聚类和抽取等任务，自动提取文档中的关键信息和知识。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自然语言处理在智能文档生成中的作用</a:t>
            </a:r>
          </a:p>
        </p:txBody>
      </p:sp>
      <p:sp>
        <p:nvSpPr>
          <p:cNvPr id="3" name="Text Placeholder 2"/>
          <p:cNvSpPr>
            <a:spLocks noGrp="1"/>
          </p:cNvSpPr>
          <p:nvPr>
            <p:ph type="body" idx="1"/>
          </p:nvPr>
        </p:nvSpPr>
        <p:spPr/>
        <p:txBody>
          <a:bodyPr/>
          <a:lstStyle/>
          <a:p>
            <a:r>
              <a:t>自然语言生成在文档生成的应用</a:t>
            </a:r>
          </a:p>
        </p:txBody>
      </p:sp>
      <p:sp>
        <p:nvSpPr>
          <p:cNvPr id="4" name="Content Placeholder 3"/>
          <p:cNvSpPr>
            <a:spLocks noGrp="1"/>
          </p:cNvSpPr>
          <p:nvPr>
            <p:ph sz="half" idx="2"/>
          </p:nvPr>
        </p:nvSpPr>
        <p:spPr/>
        <p:txBody>
          <a:bodyPr/>
          <a:lstStyle/>
          <a:p>
            <a:r>
              <a:t>1. 模板化生成：根据预先定义的模板，将文档中的关键信息填充到模板中，生成相应的文档。</a:t>
            </a:r>
          </a:p>
          <a:p>
            <a:r>
              <a:t>2. 基于内容生成：利用自然语言处理技术，根据文档的文本内容，自动生成新的文档或修改现有文档。</a:t>
            </a:r>
          </a:p>
          <a:p>
            <a:r>
              <a:t>3. 基于对话生成：利用自然语言处理技术，根据用户与机器人的对话内容，生成相应的文档或回答用户的查询。</a:t>
            </a:r>
          </a:p>
        </p:txBody>
      </p:sp>
      <p:sp>
        <p:nvSpPr>
          <p:cNvPr id="5" name="Text Placeholder 4"/>
          <p:cNvSpPr>
            <a:spLocks noGrp="1"/>
          </p:cNvSpPr>
          <p:nvPr>
            <p:ph type="body" idx="3"/>
          </p:nvPr>
        </p:nvSpPr>
        <p:spPr/>
        <p:txBody>
          <a:bodyPr/>
          <a:lstStyle/>
          <a:p>
            <a:r>
              <a:t>文档自动分类和组织</a:t>
            </a:r>
          </a:p>
        </p:txBody>
      </p:sp>
      <p:sp>
        <p:nvSpPr>
          <p:cNvPr id="6" name="Content Placeholder 5"/>
          <p:cNvSpPr>
            <a:spLocks noGrp="1"/>
          </p:cNvSpPr>
          <p:nvPr>
            <p:ph sz="half" idx="4"/>
          </p:nvPr>
        </p:nvSpPr>
        <p:spPr/>
        <p:txBody>
          <a:bodyPr/>
          <a:lstStyle/>
          <a:p>
            <a:r>
              <a:t>1. 文档分类：利用机器学习算法，将文档自动分类到预先定义的类别中，以便于文档的检索和管理。</a:t>
            </a:r>
          </a:p>
          <a:p>
            <a:r>
              <a:t>2. 文档聚类：利用机器学习算法，将文档自动聚类到具有相似内容或主题的组中，以便于文档的浏览和分析。</a:t>
            </a:r>
          </a:p>
          <a:p>
            <a:r>
              <a:t>3. 文档摘要：利用自然语言处理技术，自动生成文档的摘要，以便于用户快速了解文档的主要内容。</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https://d.book118.com/135012221134011120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智能文档生成技术的概念与发展</vt:lpstr>
      <vt:lpstr> 智能文档生成技术的概念与发展</vt:lpstr>
      <vt:lpstr> 智能文档生成技术的概念与发展</vt:lpstr>
      <vt:lpstr> 自动化文档生成的应用领域与前景</vt:lpstr>
      <vt:lpstr> 自动化文档生成的应用领域与前景</vt:lpstr>
      <vt:lpstr> 自动化文档生成的应用领域与前景</vt:lpstr>
      <vt:lpstr> 自动化文档生成的应用领域与前景</vt:lpstr>
      <vt:lpstr> 智能文档生成技术的核心技术与方法</vt:lpstr>
      <vt:lpstr> 智能文档生成技术的核心技术与方法</vt:lpstr>
      <vt:lpstr> 智能文档生成技术的核心技术与方法</vt:lpstr>
      <vt:lpstr> 智能文档生成技术的核心技术与方法</vt:lpstr>
      <vt:lpstr> 自然语言处理在智能文档生成中的作用</vt:lpstr>
      <vt:lpstr> 自然语言处理在智能文档生成中的作用</vt:lpstr>
      <vt:lpstr> 自然语言处理在智能文档生成中的作用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2024-09-22T22:19:26.991</cp:lastPrinted>
  <dcterms:created xsi:type="dcterms:W3CDTF">2024-09-22T14:19:27Z</dcterms:created>
  <dcterms:modified xsi:type="dcterms:W3CDTF">2024-09-22T14:19:29Z</dcterms:modified>
</cp:coreProperties>
</file>