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90596-3B03-4F10-A958-F6860C01E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97B8F-2EEE-4251-BE91-59F7AFDB7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1838E-4678-4CC8-B26C-5293C7C80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C37DF-F5E9-47E4-BCC0-DA008D8D1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FF5F7D-501B-442F-A215-E62A3ECE4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2BE062-E9A4-49BB-BD66-EFCA544EC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FB206F-8BC4-40F8-98AA-02886D52A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5EEB7-DDFE-46B6-A7E4-61BA7EFF7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2295B-2D6D-47BB-B882-D17104C7C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5199A-053C-4CD8-8970-F82E7469C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A50F2-A236-4C91-80F2-A211B4963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0123202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护理制度ppt演示课件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护理制度的核心内容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护理制度的应用与实践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护理制度的挑战与解决方案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护理制度案例分析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护理制度是指为保障病人安全、提高护理质量而制定的规章制度和操作规程，具有科学性、规范性和可操作性的特点。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制度是医疗机构中用于指导和规范护理行为的准则，它规定了护士的职责、工作流程、操作规范等方面的要求，以确保病人得到安全、有效的护理服务。护理制度具有科学性，因为它基于医学、护理学的理论知识和实践经验，能够为护士提供正确的指导。同时，护理制度还具有规范性和可操作性，它明确规定了护理行为的标准化流程和要求，使得护士在实际工作中能够有章可循、有据可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护理制度的定义与特点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总结词：护理制度对于保障病人安全、提高护理质量、维护护士权益等方面具有重要意义。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护理制度是医疗体系中不可或缺的一部分，它的重要性主要体现在以下几个方面。首先，护理制度能够保障病人的安全，通过规范护士的操作流程和职责范围，可以降低护理差错和事故的发生率，确保病人的生命安全和身体健康。其次，护理制度可以提高护理质量，通过制定科学、合理的规章制度和操作规程，可以使护士的工作更加规范、高效，从而提高护理服务的质量和效果。最后，护理制度还能够维护护士的权益，通过明确护士的职责和工作要求，可以避免护士在工作中受到不公正的待遇或侵权行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16208" b="16208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护理制度的起源可以追溯到19世纪中叶的南丁格尔时期，随着医疗技术的进步和社会需求的变化，护理制度也在不断发展完善。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制度的起源可以追溯到19世纪中叶的南丁格尔时期，当时由于战争的需要，南丁格尔等人开始致力于医院管理和护理制度的建立，以改善病人的护理状况。随着时间的推移，护理制度逐渐发展完善，涵盖了更多的领域和方面。同时，随着医疗技术的进步和社会需求的变化，护理制度也在不断更新和完善，以适应时代的发展和人们的需求。目前，全球范围内的医疗体系都在加强护理制度的建设和管理，以提高护理服务的质量和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护理制度的起源与发展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护理制度的核心内容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明确职责，提升能力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护理人员需具备相应的专业知识和技能，明确自身职责，为病人提供优质的护理服务。同时，护理人员应不断提升自身能力，以适应医疗技术的快速发展和病人的多样化需求。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88" r="314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统一标准，保障安全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制定护理操作规程与规范，确保护理操作的科学性和安全性。通过统一标准，降低操作过程中的风险，提高护理质量和病人安全。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护理操作规程与规范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持续改进，追求卓越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建立护理质量管理与评估体系，对护理过程进行全面监控和管理。通过持续改进，优化护理流程，提高护理效果和病人满意度。同时，鼓励护理人员追求卓越，树立行业标杆。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护理质量管理与评估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预防为主，应对有序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加强护理安全与风险管理，预防潜在的安全隐患和风险。建立完善的风险应对机制，确保在突发情况下能够有序应对，降低对病人和护理人员的伤害。同时，加强护理人员的安全意识教育，提高整体安全水平。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护理安全与风险管理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护理制度的应用与实践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临床护理实践中的护理制度是确保病人安全和护理质量的基石。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护理实践中，护理制度规定了护士的职责、工作流程、操作规范等方面的要求，以确保病人得到安全、有效的护理服务。这些制度包括查对制度、交接班制度、分级护理制度等，是保障病人安全的重要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临床护理实践中的护理制度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完善的护理制度有助于提高护士的工作效率。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明确的护理制度和操作流程，护士可以更加快速、准确地完成工作任务，减少工作中的重复和不必要的操作，提高工作效率。同时，规范化的护理制度也有助于降低护理差错和事故的发生率，提高护理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临床护理实践中的护理制度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临床护理实践中的护理制度需要不断改进和完善。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发展和人们对健康需求的不断提高，护理制度也需要不断改进和完善。护士需要关注护理实践中的新理念、新技术和新方法，及时更新和改进护理制度，以适应医学发展的需要和满足人们日益增长的医疗保健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临床护理实践中的护理制度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https://d.book118.com/135012320220011042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2024-09-03T22:08:36.994</cp:lastPrinted>
  <dcterms:created xsi:type="dcterms:W3CDTF">2024-09-03T14:08:37Z</dcterms:created>
  <dcterms:modified xsi:type="dcterms:W3CDTF">2024-09-03T14:08:38Z</dcterms:modified>
</cp:coreProperties>
</file>