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8BF2D7C-0326-4429-9B62-9AD6D7FBEE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0DE99C-5F04-44F9-8FF5-D6151F888B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74A4AAD-1774-44ED-ABA9-2A9BCBBF32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B3D2138-CCBF-43B4-B47D-037D26E3D6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753F127-1D8B-4C2F-9D42-E0B46646F58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EDFEFD3-7E33-4EE3-8E83-C6F57A14ACE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0D3B083-66E3-4BC9-9196-8B27508C1D1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5675D67-9D90-4287-8B64-C50733872F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1BF8D6D-92B7-4AEB-8E97-C599EBBFFD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88EBCF-59FA-41A9-A80E-5D8A8F1B29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B2CD0A-703D-47AF-A16B-F76A6566F9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5014220022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763747" y="1807375"/>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经济心理学概述</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90367"/>
            <a:ext cx="5811370" cy="4253602"/>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经济心理学的基本理论</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经济心理学的研究方法</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经济心理学在各个领域的应用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经济心理学中的经典实验与案例</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经济心理学的未来发展趋势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02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4446" r="244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0838" r="30838"/>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经济心理学是一门研究个体、群体及组织在经济活动中的心理现象及其规律的学科。</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随着经济的发展和变革，人们的经济行为和心理状态越来越受到关注，经济心理学应运而生，成为一门独立的学科。</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背景</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经济心理学的定义与背景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揭示经济活动中人的心理现象和规律，为经济决策提供科学依据，提高经济活动的效率和质量。</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有助于深入了解人的经济行为和心理状态，为政府、企业和个人提供有针对性的经济政策和策略建议；同时，也有助于推动经济学、心理学等相关学科的发展。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0031" r="2003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02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经济心理学的基本理论</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2163" r="2163"/>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5372" b="5372"/>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理性经济人假设</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完全理性</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假设人们在经济决策中能够完全理性地追求自身利益最大化。</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有限理性</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人们在决策过程中受到认知、情感等心理因素的影响，无法做到完全理性。</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机会成本</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理性经济人在决策时会考虑各种选择的机会成本，即为了得到某种东西而所要放弃另一些东西的最大价值。</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心理因素</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行为经济学强调心理因素在经济决策中的重要作用，如认知偏差、情感因素等。</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社会因素</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人们的经济行为受到社会因素的影响，如社会文化、社会规范、社会网络等。</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学习与适应</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行为经济学认为人们通过学习和适应不断改变自身的经济行为。</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行为经济学理论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心理账户分类</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人们会将不同来源、不同性质的资金划分到不同的心理账户中，并对每个账户进行不同的管理和评估。</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心理账户与消费决策</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心理账户的存在会影响人们的消费决策，如人们对于不同心理账户中的资金会有不同的消费倾向和预算约束。</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心理账户与投资决策</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心理账户也会影响人们的投资决策，如人们对于不同心理账户中的资金会有不同的风险承受能力和投资偏好。</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心理账户理论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02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经济心理学的研究方法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1978" b="197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准实验</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利用自然发生的事件或政策变化等作为实验条件，观察和分析相关经济行为的心理因素。</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实验室实验</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在受控环境下，通过操纵自变量来观察因变量的变化，以探究经济行为背后的心理机制。</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现场实验</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在实际经济环境中进行实验，以更真实地反映人们的经济行为和心理过程。</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671" r="12671"/>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问卷调查</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通过设计问卷，收集大量被调查者的信息，以了解他们的经济行为、态度、信念等。</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访谈调查</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与被调查者进行深入交流，探讨他们的经济行为动机、决策过程等。</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案例调查</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针对特定案例或事件进行深入调查，以揭示经济行为背后的心理因素。</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调查法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个案研究</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对单一案例进行详细分析，深入了解经济行为的心理机制和影响因素。</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比较案例研究</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对多个相似或不同案例进行比较分析，以发现经济行为的共性和差异。</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历史案例研究</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对历史案例进行回顾和分析，以揭示经济行为和心理因素的长期演变和趋势。</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案例研究法</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https://d.book118.com/135014220022011110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2024-09-15T05:35:47.074</cp:lastPrinted>
  <dcterms:created xsi:type="dcterms:W3CDTF">2024-09-14T21:35:47Z</dcterms:created>
  <dcterms:modified xsi:type="dcterms:W3CDTF">2024-09-14T21:35:49Z</dcterms:modified>
</cp:coreProperties>
</file>