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9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2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5122" name="页眉占位符 155649"/>
          <p:cNvSpPr>
            <a:spLocks noGrp="1"/>
          </p:cNvSpPr>
          <p:nvPr>
            <p:ph type="hdr" sz="quarter" idx="4294967295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 sz="1200"/>
          </a:p>
        </p:txBody>
      </p:sp>
      <p:sp>
        <p:nvSpPr>
          <p:cNvPr id="5123" name="日期占位符 155650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/>
            <a:endParaRPr lang="zh-CN" altLang="en-US" sz="1200"/>
          </a:p>
        </p:txBody>
      </p:sp>
      <p:sp>
        <p:nvSpPr>
          <p:cNvPr id="5124" name="幻灯片图像占位符 155651"/>
          <p:cNvSpPr>
            <a:spLocks noRot="1" noTextEdi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5125" name="文本占位符 155652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126" name="页脚占位符 155653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200"/>
          </a:p>
        </p:txBody>
      </p:sp>
      <p:sp>
        <p:nvSpPr>
          <p:cNvPr id="5127" name="灯片编号占位符 155654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/>
            <a:fld id="{E05F1919-6A68-4965-A781-C3DEDC9FC2AF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10" Type="http://schemas.openxmlformats.org/officeDocument/2006/relationships/tags" Target="../tags/tag9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image" Target="../media/image1.jpeg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image" Target="../media/image1.jpeg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image" Target="../media/image1.jpeg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10.xml" /><Relationship Id="rId3" Type="http://schemas.openxmlformats.org/officeDocument/2006/relationships/image" Target="../media/image1.jpeg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2.xml" /><Relationship Id="rId3" Type="http://schemas.openxmlformats.org/officeDocument/2006/relationships/image" Target="../media/image2.jpeg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34.xml" /><Relationship Id="rId3" Type="http://schemas.openxmlformats.org/officeDocument/2006/relationships/image" Target="../media/image1.jpeg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44.xml" /><Relationship Id="rId3" Type="http://schemas.openxmlformats.org/officeDocument/2006/relationships/image" Target="../media/image1.jpeg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3.xml" /><Relationship Id="rId3" Type="http://schemas.openxmlformats.org/officeDocument/2006/relationships/image" Target="../media/image1.jpeg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image" Target="../media/image1.jpeg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image" Target="../media/image3.jpeg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image" Target="../media/image3.jpeg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10" Type="http://schemas.openxmlformats.org/officeDocument/2006/relationships/image" Target="../media/image3.jpe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image" Target="../media/image3.jpe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image" Target="../media/image3.jpe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image" Target="../media/image3.jpe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7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image" Target="../media/image3.jpeg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FDCD706-19D2-4EC5-B21A-B8250F0A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E4A80AF-B356-4D7B-BC22-5BCC8949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19FAA34-D1F2-439C-A3A0-0E4718D3B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29060BE-C125-49B0-B57E-54E7D2D1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F5AF0B4-DA8D-4D0F-9811-AA1FF78F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F17F570-0AFF-41F6-B201-99865F83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0312F79-ABDC-468C-ACC2-EF7800FAE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295E7C8-BDE2-40D2-B273-4F1357C9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500B0BC-13D1-4502-A443-B88CB4608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A29572-CC5D-4E6B-9BA3-A3E9DBD4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881A50E-F56E-4C6E-9289-1E497C3E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877400" y="2597580"/>
            <a:ext cx="5389200" cy="899100"/>
          </a:xfrm>
        </p:spPr>
        <p:txBody>
          <a:bodyPr lIns="90000" tIns="46800" rIns="90000" bIns="46800" anchor="b" anchorCtr="0">
            <a:normAutofit/>
          </a:bodyPr>
          <a:lstStyle>
            <a:lvl1pPr algn="dist">
              <a:defRPr sz="5400" b="0" spc="600" baseline="0">
                <a:solidFill>
                  <a:schemeClr val="accent1"/>
                </a:solidFill>
                <a:latin typeface="微软雅黑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3023550" y="3882366"/>
            <a:ext cx="3096900" cy="376951"/>
          </a:xfrm>
        </p:spPr>
        <p:txBody>
          <a:bodyPr lIns="101600" tIns="38100" rIns="76200" bIns="381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105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12192000" cy="685800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2" name="矩形 11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lvl="0" algn="ctr">
                <a:buClrTx/>
                <a:buSzTx/>
                <a:buFontTx/>
              </a:pPr>
              <a:endParaRPr lang="en-US" altLang="zh-CN" sz="1350">
                <a:latin typeface="微软雅黑"/>
                <a:ea typeface="微软雅黑"/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502411" y="1626121"/>
            <a:ext cx="8139178" cy="404168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619250" y="2736288"/>
            <a:ext cx="5905500" cy="8073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800" b="0" u="none" strike="noStrike" kern="1200" cap="none" spc="800" normalizeH="0" baseline="0">
                <a:solidFill>
                  <a:schemeClr val="accent1"/>
                </a:solidFill>
                <a:uFillTx/>
                <a:latin typeface="微软雅黑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3023550" y="3885918"/>
            <a:ext cx="3096900" cy="398264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kumimoji="0" lang="zh-CN" altLang="en-US" sz="1050" b="0" i="0" u="none" strike="noStrike" kern="1200" cap="none" spc="8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12192000" cy="685800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3" name="矩形 12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lvl="0" algn="ctr">
                <a:buClrTx/>
                <a:buSzTx/>
                <a:buFontTx/>
              </a:pPr>
              <a:endParaRPr lang="en-US" altLang="zh-CN" sz="1350">
                <a:latin typeface="微软雅黑"/>
                <a:ea typeface="微软雅黑"/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4679158" y="1626121"/>
            <a:ext cx="3962432" cy="4041680"/>
          </a:xfrm>
        </p:spPr>
        <p:txBody>
          <a:bodyPr>
            <a:noAutofit/>
          </a:bodyPr>
          <a:lstStyle>
            <a:lvl1pPr>
              <a:defRPr sz="12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sz="12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sz="12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sz="12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sz="1200" u="none" strike="noStrike" kern="1200" cap="none" spc="0" normalizeH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12192000" cy="685800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5" name="矩形 14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lvl="0" algn="ctr">
                <a:buClrTx/>
                <a:buSzTx/>
                <a:buFontTx/>
              </a:pPr>
              <a:endParaRPr lang="en-US" altLang="zh-CN" sz="1350">
                <a:latin typeface="微软雅黑"/>
                <a:ea typeface="微软雅黑"/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502447" y="1000133"/>
            <a:ext cx="3962432" cy="285752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502444" y="2023369"/>
            <a:ext cx="3962400" cy="3701064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4676812" y="1000133"/>
            <a:ext cx="3962432" cy="285752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4676812" y="2023369"/>
            <a:ext cx="3962432" cy="3701064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任意多边形: 形状 5"/>
          <p:cNvSpPr/>
          <p:nvPr>
            <p:custDataLst>
              <p:tags r:id="rId2"/>
            </p:custDataLst>
          </p:nvPr>
        </p:nvSpPr>
        <p:spPr>
          <a:xfrm>
            <a:off x="2" y="0"/>
            <a:ext cx="5304991" cy="6858000"/>
          </a:xfrm>
          <a:custGeom>
            <a:gdLst>
              <a:gd name="connsiteX0" fmla="*/ 0 w 7073321"/>
              <a:gd name="connsiteY0" fmla="*/ 0 h 6858000"/>
              <a:gd name="connsiteX1" fmla="*/ 3362885 w 7073321"/>
              <a:gd name="connsiteY1" fmla="*/ 0 h 6858000"/>
              <a:gd name="connsiteX2" fmla="*/ 4634891 w 7073321"/>
              <a:gd name="connsiteY2" fmla="*/ 0 h 6858000"/>
              <a:gd name="connsiteX3" fmla="*/ 7073321 w 7073321"/>
              <a:gd name="connsiteY3" fmla="*/ 6858000 h 6858000"/>
              <a:gd name="connsiteX4" fmla="*/ 3362885 w 7073321"/>
              <a:gd name="connsiteY4" fmla="*/ 6858000 h 6858000"/>
              <a:gd name="connsiteX5" fmla="*/ 2171151 w 7073321"/>
              <a:gd name="connsiteY5" fmla="*/ 6858000 h 6858000"/>
              <a:gd name="connsiteX6" fmla="*/ 0 w 7073321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73321" h="6858000">
                <a:moveTo>
                  <a:pt x="0" y="0"/>
                </a:moveTo>
                <a:lnTo>
                  <a:pt x="3362885" y="0"/>
                </a:lnTo>
                <a:lnTo>
                  <a:pt x="4634891" y="0"/>
                </a:lnTo>
                <a:lnTo>
                  <a:pt x="7073321" y="6858000"/>
                </a:lnTo>
                <a:lnTo>
                  <a:pt x="3362885" y="6858000"/>
                </a:lnTo>
                <a:lnTo>
                  <a:pt x="217115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 b="1">
              <a:latin typeface="Arial" pitchFamily="34" charset="0"/>
              <a:ea typeface="微软雅黑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" y="0"/>
            <a:ext cx="4606175" cy="6858000"/>
          </a:xfrm>
          <a:custGeom>
            <a:gdLst>
              <a:gd name="connsiteX0" fmla="*/ 0 w 6141567"/>
              <a:gd name="connsiteY0" fmla="*/ 0 h 6858000"/>
              <a:gd name="connsiteX1" fmla="*/ 2431131 w 6141567"/>
              <a:gd name="connsiteY1" fmla="*/ 0 h 6858000"/>
              <a:gd name="connsiteX2" fmla="*/ 3703137 w 6141567"/>
              <a:gd name="connsiteY2" fmla="*/ 0 h 6858000"/>
              <a:gd name="connsiteX3" fmla="*/ 6141567 w 6141567"/>
              <a:gd name="connsiteY3" fmla="*/ 6858000 h 6858000"/>
              <a:gd name="connsiteX4" fmla="*/ 2431131 w 6141567"/>
              <a:gd name="connsiteY4" fmla="*/ 6858000 h 6858000"/>
              <a:gd name="connsiteX5" fmla="*/ 1239397 w 6141567"/>
              <a:gd name="connsiteY5" fmla="*/ 6858000 h 6858000"/>
              <a:gd name="connsiteX6" fmla="*/ 0 w 614156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41567" h="6858000">
                <a:moveTo>
                  <a:pt x="0" y="0"/>
                </a:moveTo>
                <a:lnTo>
                  <a:pt x="2431131" y="0"/>
                </a:lnTo>
                <a:lnTo>
                  <a:pt x="3703137" y="0"/>
                </a:lnTo>
                <a:lnTo>
                  <a:pt x="6141567" y="6858000"/>
                </a:lnTo>
                <a:lnTo>
                  <a:pt x="2431131" y="6858000"/>
                </a:lnTo>
                <a:lnTo>
                  <a:pt x="123939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矩形 8"/>
          <p:cNvSpPr/>
          <p:nvPr userDrawn="1">
            <p:custDataLst>
              <p:tags r:id="rId5"/>
            </p:custDataLst>
          </p:nvPr>
        </p:nvSpPr>
        <p:spPr>
          <a:xfrm>
            <a:off x="185057" y="243785"/>
            <a:ext cx="8773886" cy="6370431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376057" y="716190"/>
            <a:ext cx="4265532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12192000" cy="685800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3" name="矩形 12"/>
            <p:cNvSpPr/>
            <p:nvPr userDrawn="1">
              <p:custDataLst>
                <p:tags r:id="rId5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 w="10160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lvl="0" algn="ctr">
                <a:buClrTx/>
                <a:buSzTx/>
                <a:buFontTx/>
              </a:pPr>
              <a:endParaRPr lang="en-US" altLang="zh-CN" sz="1350">
                <a:latin typeface="微软雅黑"/>
                <a:ea typeface="微软雅黑"/>
                <a:cs typeface="Viner Hand ITC" panose="03070502030502020203" charset="0"/>
                <a:sym typeface="+mn-ea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47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4679194" y="1626121"/>
            <a:ext cx="3962432" cy="404168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12192000" cy="685800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2" name="矩形 11"/>
            <p:cNvSpPr/>
            <p:nvPr userDrawn="1">
              <p:custDataLst>
                <p:tags r:id="rId5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7928351" y="1626121"/>
            <a:ext cx="713238" cy="4041680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502444" y="1626113"/>
            <a:ext cx="7371076" cy="4041680"/>
          </a:xfrm>
        </p:spPr>
        <p:txBody>
          <a:bodyPr vert="eaVert"/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12192000" cy="685800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12" name="矩形 11"/>
            <p:cNvSpPr/>
            <p:nvPr userDrawn="1">
              <p:custDataLst>
                <p:tags r:id="rId5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02447" y="1626121"/>
            <a:ext cx="8139178" cy="4041680"/>
          </a:xfrm>
        </p:spPr>
        <p:txBody>
          <a:bodyPr/>
          <a:lstStyle>
            <a:lvl1pPr>
              <a:defRPr u="none" strike="noStrike" kern="1200" cap="none" spc="0" normalizeH="0" baseline="0"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647825" y="2597580"/>
            <a:ext cx="5848350" cy="8991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微软雅黑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938323" y="3859229"/>
            <a:ext cx="3267354" cy="2381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050" spc="8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</a:defRPr>
            </a:lvl1pPr>
            <a:lvl2pPr marL="342900" indent="0" algn="ctr">
              <a:lnSpc>
                <a:spcPct val="100000"/>
              </a:lnSpc>
              <a:buNone/>
              <a:defRPr sz="1050" spc="8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</a:defRPr>
            </a:lvl2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  <a:p>
            <a:pPr lvl="1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02411" y="498476"/>
            <a:ext cx="8139178" cy="331473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19551" y="304165"/>
            <a:ext cx="8704898" cy="6249670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61200" y="1339650"/>
            <a:ext cx="7219800" cy="542700"/>
          </a:xfrm>
        </p:spPr>
        <p:txBody>
          <a:bodyPr anchor="ctr"/>
          <a:lstStyle>
            <a:lvl1pPr>
              <a:defRPr sz="24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960835" y="2594250"/>
            <a:ext cx="7219950" cy="25839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6" name="矩形 15"/>
          <p:cNvSpPr/>
          <p:nvPr userDrawn="1">
            <p:custDataLst>
              <p:tags r:id="rId2"/>
            </p:custDataLst>
          </p:nvPr>
        </p:nvSpPr>
        <p:spPr>
          <a:xfrm>
            <a:off x="219551" y="304165"/>
            <a:ext cx="8704898" cy="6249670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361759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437400" y="880650"/>
            <a:ext cx="2970000" cy="661500"/>
          </a:xfrm>
        </p:spPr>
        <p:txBody>
          <a:bodyPr anchor="ctr"/>
          <a:lstStyle>
            <a:lvl1pPr>
              <a:defRPr sz="27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440100" y="2275650"/>
            <a:ext cx="2967300" cy="30699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3825900" y="1405930"/>
            <a:ext cx="4860000" cy="3815953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7" name="矩形 16"/>
          <p:cNvSpPr/>
          <p:nvPr userDrawn="1">
            <p:custDataLst>
              <p:tags r:id="rId2"/>
            </p:custDataLst>
          </p:nvPr>
        </p:nvSpPr>
        <p:spPr>
          <a:xfrm>
            <a:off x="219551" y="304165"/>
            <a:ext cx="8704898" cy="6249670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9144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350">
              <a:solidFill>
                <a:schemeClr val="tx1">
                  <a:lumMod val="75000"/>
                  <a:lumOff val="2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59000" y="859500"/>
            <a:ext cx="8232300" cy="469800"/>
          </a:xfrm>
        </p:spPr>
        <p:txBody>
          <a:bodyPr anchor="ctr"/>
          <a:lstStyle>
            <a:lvl1pPr algn="ctr">
              <a:defRPr sz="27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459000" y="1763100"/>
            <a:ext cx="8231981" cy="621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459581" y="3236850"/>
            <a:ext cx="8224200" cy="25731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2"/>
            </p:custDataLst>
          </p:nvPr>
        </p:nvSpPr>
        <p:spPr>
          <a:xfrm>
            <a:off x="219551" y="304165"/>
            <a:ext cx="8704898" cy="6249670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9144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53600" y="740250"/>
            <a:ext cx="8232300" cy="423900"/>
          </a:xfrm>
        </p:spPr>
        <p:txBody>
          <a:bodyPr anchor="ctr"/>
          <a:lstStyle>
            <a:lvl1pPr algn="ctr">
              <a:defRPr sz="24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453628" y="2082600"/>
            <a:ext cx="8243100" cy="2408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445500" y="5306850"/>
            <a:ext cx="8251200" cy="7587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6" name="矩形 15"/>
          <p:cNvSpPr/>
          <p:nvPr userDrawn="1">
            <p:custDataLst>
              <p:tags r:id="rId2"/>
            </p:custDataLst>
          </p:nvPr>
        </p:nvSpPr>
        <p:spPr>
          <a:xfrm>
            <a:off x="219551" y="304165"/>
            <a:ext cx="8704898" cy="6249670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350">
              <a:solidFill>
                <a:schemeClr val="tx1">
                  <a:lumMod val="75000"/>
                  <a:lumOff val="2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434700" y="292846"/>
            <a:ext cx="8278200" cy="331473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434700" y="2025000"/>
            <a:ext cx="4006800" cy="217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4681800" y="2025000"/>
            <a:ext cx="4025700" cy="217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 userDrawn="1">
            <p:ph type="body" sz="quarter" idx="15"/>
            <p:custDataLst>
              <p:tags r:id="rId10"/>
            </p:custDataLst>
          </p:nvPr>
        </p:nvSpPr>
        <p:spPr>
          <a:xfrm>
            <a:off x="429300" y="4914450"/>
            <a:ext cx="4006800" cy="5859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 userDrawn="1">
            <p:ph type="body" sz="quarter" idx="16"/>
            <p:custDataLst>
              <p:tags r:id="rId11"/>
            </p:custDataLst>
          </p:nvPr>
        </p:nvSpPr>
        <p:spPr>
          <a:xfrm>
            <a:off x="4689900" y="4910850"/>
            <a:ext cx="4025700" cy="5859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668"/>
            <a:ext cx="9144000" cy="370466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142100" y="1637550"/>
            <a:ext cx="6858000" cy="1790100"/>
          </a:xfrm>
        </p:spPr>
        <p:txBody>
          <a:bodyPr anchor="b"/>
          <a:lstStyle>
            <a:lvl1pPr algn="ctr">
              <a:defRPr sz="45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u="none" strike="noStrike" kern="1200" cap="none" spc="0" normalizeH="0"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141810" y="4069800"/>
            <a:ext cx="6858000" cy="1242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2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4.png" /><Relationship Id="rId28" Type="http://schemas.openxmlformats.org/officeDocument/2006/relationships/tags" Target="../tags/tag231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502412" y="1189673"/>
            <a:ext cx="8139178" cy="331473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502412" y="1571631"/>
            <a:ext cx="8139178" cy="404168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659807" y="5619625"/>
            <a:ext cx="2025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900" b="0" i="0" u="none" baseline="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3087000" y="5619625"/>
            <a:ext cx="2970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900" b="0" i="0" u="none" baseline="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6457950" y="5619625"/>
            <a:ext cx="2025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900" b="0" i="0" u="none" baseline="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 flipH="1"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42.xml" /><Relationship Id="rId4" Type="http://schemas.openxmlformats.org/officeDocument/2006/relationships/image" Target="../media/image5.jpeg" /><Relationship Id="rId5" Type="http://schemas.openxmlformats.org/officeDocument/2006/relationships/tags" Target="../tags/tag243.xml" /><Relationship Id="rId6" Type="http://schemas.openxmlformats.org/officeDocument/2006/relationships/tags" Target="../tags/tag24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image" Target="../media/image6.png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image" Target="../media/image3.jpeg" /><Relationship Id="rId8" Type="http://schemas.openxmlformats.org/officeDocument/2006/relationships/tags" Target="../tags/tag2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image" Target="../media/image7.png" /><Relationship Id="rId5" Type="http://schemas.openxmlformats.org/officeDocument/2006/relationships/tags" Target="../tags/tag252.xml" /><Relationship Id="rId6" Type="http://schemas.openxmlformats.org/officeDocument/2006/relationships/image" Target="../media/image8.png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image" Target="../media/image3.jpeg" /><Relationship Id="rId15" Type="http://schemas.openxmlformats.org/officeDocument/2006/relationships/tags" Target="../tags/tag268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image" Target="../media/image3.jpeg" /><Relationship Id="rId5" Type="http://schemas.openxmlformats.org/officeDocument/2006/relationships/tags" Target="../tags/tag2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image" Target="../media/image3.jpeg" /><Relationship Id="rId6" Type="http://schemas.openxmlformats.org/officeDocument/2006/relationships/tags" Target="../tags/tag2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image" Target="../media/image9.png" /><Relationship Id="rId6" Type="http://schemas.openxmlformats.org/officeDocument/2006/relationships/tags" Target="../tags/tag279.xml" /><Relationship Id="rId7" Type="http://schemas.openxmlformats.org/officeDocument/2006/relationships/image" Target="../media/image3.jpeg" /><Relationship Id="rId8" Type="http://schemas.openxmlformats.org/officeDocument/2006/relationships/tags" Target="../tags/tag2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9.xml" /><Relationship Id="rId11" Type="http://schemas.openxmlformats.org/officeDocument/2006/relationships/image" Target="../media/image10.png" /><Relationship Id="rId12" Type="http://schemas.openxmlformats.org/officeDocument/2006/relationships/tags" Target="../tags/tag290.xml" /><Relationship Id="rId13" Type="http://schemas.openxmlformats.org/officeDocument/2006/relationships/image" Target="../media/image3.jpeg" /><Relationship Id="rId14" Type="http://schemas.openxmlformats.org/officeDocument/2006/relationships/tags" Target="../tags/tag291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image" Target="../media/image3.jpeg" /><Relationship Id="rId17" Type="http://schemas.openxmlformats.org/officeDocument/2006/relationships/tags" Target="../tags/tag306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image" Target="../media/image3.jpeg" /><Relationship Id="rId18" Type="http://schemas.openxmlformats.org/officeDocument/2006/relationships/tags" Target="../tags/tag320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image" Target="../media/image9.png" /><Relationship Id="rId6" Type="http://schemas.openxmlformats.org/officeDocument/2006/relationships/tags" Target="../tags/tag310.xml" /><Relationship Id="rId7" Type="http://schemas.openxmlformats.org/officeDocument/2006/relationships/image" Target="../media/image11.png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8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7.xml" /><Relationship Id="rId11" Type="http://schemas.openxmlformats.org/officeDocument/2006/relationships/image" Target="../media/image3.jpeg" /><Relationship Id="rId12" Type="http://schemas.openxmlformats.org/officeDocument/2006/relationships/tags" Target="../tags/tag33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image" Target="../media/image3.jpeg" /><Relationship Id="rId5" Type="http://schemas.openxmlformats.org/officeDocument/2006/relationships/tags" Target="../tags/tag3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tags" Target="../tags/tag352.xml" /><Relationship Id="rId13" Type="http://schemas.openxmlformats.org/officeDocument/2006/relationships/tags" Target="../tags/tag353.xml" /><Relationship Id="rId14" Type="http://schemas.openxmlformats.org/officeDocument/2006/relationships/tags" Target="../tags/tag354.xml" /><Relationship Id="rId15" Type="http://schemas.openxmlformats.org/officeDocument/2006/relationships/image" Target="../media/image3.jpeg" /><Relationship Id="rId16" Type="http://schemas.openxmlformats.org/officeDocument/2006/relationships/tags" Target="../tags/tag355.xml" /><Relationship Id="rId2" Type="http://schemas.openxmlformats.org/officeDocument/2006/relationships/tags" Target="../tags/tag342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4.xml" /><Relationship Id="rId11" Type="http://schemas.openxmlformats.org/officeDocument/2006/relationships/image" Target="../media/image3.jpeg" /><Relationship Id="rId12" Type="http://schemas.openxmlformats.org/officeDocument/2006/relationships/tags" Target="../tags/tag365.xml" /><Relationship Id="rId2" Type="http://schemas.openxmlformats.org/officeDocument/2006/relationships/tags" Target="../tags/tag356.xml" /><Relationship Id="rId3" Type="http://schemas.openxmlformats.org/officeDocument/2006/relationships/tags" Target="../tags/tag357.xml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tags" Target="../tags/tag360.xml" /><Relationship Id="rId7" Type="http://schemas.openxmlformats.org/officeDocument/2006/relationships/tags" Target="../tags/tag361.xml" /><Relationship Id="rId8" Type="http://schemas.openxmlformats.org/officeDocument/2006/relationships/tags" Target="../tags/tag362.xml" /><Relationship Id="rId9" Type="http://schemas.openxmlformats.org/officeDocument/2006/relationships/tags" Target="../tags/tag3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4.xml" /><Relationship Id="rId11" Type="http://schemas.openxmlformats.org/officeDocument/2006/relationships/tags" Target="../tags/tag375.xml" /><Relationship Id="rId12" Type="http://schemas.openxmlformats.org/officeDocument/2006/relationships/tags" Target="../tags/tag376.xml" /><Relationship Id="rId13" Type="http://schemas.openxmlformats.org/officeDocument/2006/relationships/tags" Target="../tags/tag377.xml" /><Relationship Id="rId14" Type="http://schemas.openxmlformats.org/officeDocument/2006/relationships/tags" Target="../tags/tag378.xml" /><Relationship Id="rId15" Type="http://schemas.openxmlformats.org/officeDocument/2006/relationships/tags" Target="../tags/tag379.xml" /><Relationship Id="rId16" Type="http://schemas.openxmlformats.org/officeDocument/2006/relationships/image" Target="../media/image3.jpeg" /><Relationship Id="rId17" Type="http://schemas.openxmlformats.org/officeDocument/2006/relationships/tags" Target="../tags/tag380.xml" /><Relationship Id="rId2" Type="http://schemas.openxmlformats.org/officeDocument/2006/relationships/tags" Target="../tags/tag366.xml" /><Relationship Id="rId3" Type="http://schemas.openxmlformats.org/officeDocument/2006/relationships/tags" Target="../tags/tag367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8.xml" /><Relationship Id="rId2" Type="http://schemas.openxmlformats.org/officeDocument/2006/relationships/tags" Target="../tags/tag381.xml" /><Relationship Id="rId3" Type="http://schemas.openxmlformats.org/officeDocument/2006/relationships/tags" Target="../tags/tag382.xml" /><Relationship Id="rId4" Type="http://schemas.openxmlformats.org/officeDocument/2006/relationships/tags" Target="../tags/tag383.xml" /><Relationship Id="rId5" Type="http://schemas.openxmlformats.org/officeDocument/2006/relationships/tags" Target="../tags/tag384.xml" /><Relationship Id="rId6" Type="http://schemas.openxmlformats.org/officeDocument/2006/relationships/tags" Target="../tags/tag385.xml" /><Relationship Id="rId7" Type="http://schemas.openxmlformats.org/officeDocument/2006/relationships/tags" Target="../tags/tag386.xml" /><Relationship Id="rId8" Type="http://schemas.openxmlformats.org/officeDocument/2006/relationships/tags" Target="../tags/tag387.xml" /><Relationship Id="rId9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hyperlink" Target="https://d.book118.com/1350241401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8" name="Picture 4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78719" y="-55908"/>
            <a:ext cx="9302443" cy="6976832"/>
          </a:xfrm>
          <a:prstGeom prst="rect">
            <a:avLst/>
          </a:prstGeom>
          <a:noFill/>
        </p:spPr>
      </p:pic>
      <p:sp>
        <p:nvSpPr>
          <p:cNvPr id="2051" name="标题 1"/>
          <p:cNvSpPr txBox="1"/>
          <p:nvPr>
            <p:custDataLst>
              <p:tags r:id="rId6"/>
            </p:custDataLst>
          </p:nvPr>
        </p:nvSpPr>
        <p:spPr>
          <a:xfrm>
            <a:off x="-502285" y="4224655"/>
            <a:ext cx="10149840" cy="258445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lang="en-US" altLang="zh-CN" sz="4885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</a:t>
            </a:r>
            <a:r>
              <a:rPr lang="en-US" altLang="zh-CN" sz="4885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Getting along with others</a:t>
            </a:r>
            <a:endParaRPr lang="en-US" altLang="zh-CN" sz="4885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ctr" latinLnBrk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</a:pPr>
            <a:r>
              <a:rPr lang="en-US" altLang="zh-CN" sz="4500">
                <a:solidFill>
                  <a:srgbClr val="FF0000"/>
                </a:solidFill>
                <a:sym typeface="+mn-ea"/>
              </a:rPr>
              <a:t>Grammar and usage</a:t>
            </a:r>
            <a:endParaRPr lang="en-US" altLang="zh-CN" sz="4500">
              <a:solidFill>
                <a:srgbClr val="FF0000"/>
              </a:solidFill>
            </a:endParaRPr>
          </a:p>
          <a:p>
            <a:pPr lvl="0" algn="ctr" fontAlgn="ctr" latinLnBrk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</a:pPr>
            <a:r>
              <a:rPr lang="en-US" altLang="zh-CN" sz="3500">
                <a:solidFill>
                  <a:srgbClr val="FF0000"/>
                </a:solidFill>
                <a:sym typeface="+mn-ea"/>
              </a:rPr>
              <a:t>Restrictive relative clauses with relative pronouns</a:t>
            </a:r>
            <a:endParaRPr lang="en-US" altLang="zh-CN" sz="35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6" name="文本框 5129"/>
          <p:cNvSpPr txBox="1"/>
          <p:nvPr>
            <p:custDataLst>
              <p:tags r:id="rId3"/>
            </p:custDataLst>
          </p:nvPr>
        </p:nvSpPr>
        <p:spPr>
          <a:xfrm>
            <a:off x="179388" y="116840"/>
            <a:ext cx="2951162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Lead in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67585" y="692785"/>
            <a:ext cx="3992880" cy="6184900"/>
          </a:xfrm>
          <a:prstGeom prst="rect">
            <a:avLst/>
          </a:prstGeom>
        </p:spPr>
      </p:pic>
      <p:sp>
        <p:nvSpPr>
          <p:cNvPr id="7169" name="文本框 5121"/>
          <p:cNvSpPr txBox="1"/>
          <p:nvPr>
            <p:custDataLst>
              <p:tags r:id="rId6"/>
            </p:custDataLst>
          </p:nvPr>
        </p:nvSpPr>
        <p:spPr>
          <a:xfrm>
            <a:off x="107315" y="2637155"/>
            <a:ext cx="8712200" cy="2399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A tornado[tɔ:ˈneɪdəʊ](龙卷风) occurred in Jiangsu on September 19th</a:t>
            </a:r>
            <a:endParaRPr lang="en-US" altLang="zh-CN" sz="5000" b="1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6" name="文本框 5129"/>
          <p:cNvSpPr txBox="1"/>
          <p:nvPr>
            <p:custDataLst>
              <p:tags r:id="rId3"/>
            </p:custDataLst>
          </p:nvPr>
        </p:nvSpPr>
        <p:spPr>
          <a:xfrm>
            <a:off x="179388" y="116840"/>
            <a:ext cx="2951162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Lead in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560570" y="681990"/>
            <a:ext cx="4446905" cy="581533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2775" y="692785"/>
            <a:ext cx="3784600" cy="5804535"/>
          </a:xfrm>
          <a:prstGeom prst="rect">
            <a:avLst/>
          </a:prstGeom>
        </p:spPr>
      </p:pic>
      <p:sp>
        <p:nvSpPr>
          <p:cNvPr id="7169" name="文本框 5121"/>
          <p:cNvSpPr txBox="1"/>
          <p:nvPr>
            <p:custDataLst>
              <p:tags r:id="rId8"/>
            </p:custDataLst>
          </p:nvPr>
        </p:nvSpPr>
        <p:spPr>
          <a:xfrm>
            <a:off x="611505" y="2853055"/>
            <a:ext cx="8107045" cy="286131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6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Please describe the tornado[tɔ:ˈneɪdəʊ](龙卷风)</a:t>
            </a:r>
            <a:endParaRPr lang="en-US" altLang="zh-CN" sz="6000" b="1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0" name="文本框 5122"/>
          <p:cNvSpPr txBox="1"/>
          <p:nvPr>
            <p:custDataLst>
              <p:tags r:id="rId3"/>
            </p:custDataLst>
          </p:nvPr>
        </p:nvSpPr>
        <p:spPr>
          <a:xfrm>
            <a:off x="35560" y="1124585"/>
            <a:ext cx="9144000" cy="24993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45000"/>
              </a:lnSpc>
            </a:pP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1. It is a 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terrible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(</a:t>
            </a:r>
            <a:r>
              <a:rPr sz="3600" b="1">
                <a:solidFill>
                  <a:schemeClr val="dk1"/>
                </a:solidFill>
                <a:latin typeface="微软雅黑"/>
                <a:ea typeface="微软雅黑"/>
              </a:rPr>
              <a:t>可怕的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) tornado.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lnSpc>
                <a:spcPct val="145000"/>
              </a:lnSpc>
            </a:pP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2. 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It is a 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horrible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(</a:t>
            </a:r>
            <a:r>
              <a:rPr sz="36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可怕的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) tornado.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  <a:sym typeface="+mn-ea"/>
            </a:endParaRPr>
          </a:p>
          <a:p>
            <a:pPr lvl="0">
              <a:lnSpc>
                <a:spcPct val="145000"/>
              </a:lnSpc>
            </a:pP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3. </a:t>
            </a:r>
            <a:r>
              <a:rPr lang="en-US" altLang="zh-CN" sz="33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Something </a:t>
            </a:r>
            <a:r>
              <a:rPr lang="en-US" altLang="zh-CN" sz="33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terrifying</a:t>
            </a:r>
            <a:r>
              <a:rPr lang="en-US" altLang="zh-CN" sz="33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(</a:t>
            </a:r>
            <a:r>
              <a:rPr sz="33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可怕的</a:t>
            </a:r>
            <a:r>
              <a:rPr lang="en-US" altLang="zh-CN" sz="33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) happened.</a:t>
            </a:r>
            <a:endParaRPr lang="en-US" altLang="zh-CN" sz="33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176" name="文本框 5129"/>
          <p:cNvSpPr txBox="1"/>
          <p:nvPr>
            <p:custDataLst>
              <p:tags r:id="rId4"/>
            </p:custDataLst>
          </p:nvPr>
        </p:nvSpPr>
        <p:spPr>
          <a:xfrm>
            <a:off x="395288" y="260350"/>
            <a:ext cx="2951162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Lead in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grpSp>
        <p:nvGrpSpPr>
          <p:cNvPr id="7" name="组合 6"/>
          <p:cNvGrpSpPr/>
          <p:nvPr>
            <p:custDataLst>
              <p:tags r:id="rId5"/>
            </p:custDataLst>
          </p:nvPr>
        </p:nvGrpSpPr>
        <p:grpSpPr>
          <a:xfrm>
            <a:off x="539115" y="3717290"/>
            <a:ext cx="7651750" cy="679450"/>
            <a:chOff x="849" y="5854"/>
            <a:chExt cx="12050" cy="1070"/>
          </a:xfrm>
        </p:grpSpPr>
        <p:sp>
          <p:nvSpPr>
            <p:cNvPr id="2" name="文本框 1"/>
            <p:cNvSpPr txBox="1"/>
            <p:nvPr>
              <p:custDataLst>
                <p:tags r:id="rId6"/>
              </p:custDataLst>
            </p:nvPr>
          </p:nvSpPr>
          <p:spPr>
            <a:xfrm>
              <a:off x="849" y="5908"/>
              <a:ext cx="3339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r>
                <a:rPr lang="en-US" altLang="zh-CN" sz="3600" b="1">
                  <a:solidFill>
                    <a:srgbClr val="FF0000"/>
                  </a:solidFill>
                  <a:latin typeface="微软雅黑"/>
                  <a:ea typeface="微软雅黑"/>
                  <a:sym typeface="+mn-ea"/>
                </a:rPr>
                <a:t>terrible</a:t>
              </a:r>
              <a:endPara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endParaRPr>
            </a:p>
          </p:txBody>
        </p:sp>
        <p:sp>
          <p:nvSpPr>
            <p:cNvPr id="3" name="文本框 2"/>
            <p:cNvSpPr txBox="1"/>
            <p:nvPr>
              <p:custDataLst>
                <p:tags r:id="rId7"/>
              </p:custDataLst>
            </p:nvPr>
          </p:nvSpPr>
          <p:spPr>
            <a:xfrm>
              <a:off x="4365" y="5854"/>
              <a:ext cx="3339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r>
                <a:rPr lang="en-US" altLang="zh-CN" sz="3600" b="1">
                  <a:solidFill>
                    <a:srgbClr val="FF0000"/>
                  </a:solidFill>
                  <a:latin typeface="微软雅黑"/>
                  <a:ea typeface="微软雅黑"/>
                  <a:sym typeface="+mn-ea"/>
                </a:rPr>
                <a:t>horrible</a:t>
              </a:r>
              <a:endPara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endParaRPr>
            </a:p>
          </p:txBody>
        </p:sp>
        <p:sp>
          <p:nvSpPr>
            <p:cNvPr id="4" name="文本框 3"/>
            <p:cNvSpPr txBox="1"/>
            <p:nvPr>
              <p:custDataLst>
                <p:tags r:id="rId8"/>
              </p:custDataLst>
            </p:nvPr>
          </p:nvSpPr>
          <p:spPr>
            <a:xfrm>
              <a:off x="8447" y="5854"/>
              <a:ext cx="4453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</a:lstStyle>
            <a:p>
              <a:r>
                <a:rPr lang="en-US" altLang="zh-CN" sz="3600" b="1">
                  <a:solidFill>
                    <a:srgbClr val="FF0000"/>
                  </a:solidFill>
                  <a:latin typeface="微软雅黑"/>
                  <a:ea typeface="微软雅黑"/>
                  <a:sym typeface="+mn-ea"/>
                </a:rPr>
                <a:t>terrifying</a:t>
              </a:r>
              <a:endPara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endParaRPr>
            </a:p>
          </p:txBody>
        </p:sp>
      </p:grp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107315" y="4598670"/>
            <a:ext cx="691896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r>
              <a:rPr lang="en-US" altLang="zh-CN" sz="36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The part of the speech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(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词性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)?</a:t>
            </a:r>
            <a:endParaRPr lang="en-US" altLang="zh-CN" sz="36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251460" y="5471160"/>
            <a:ext cx="828865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r>
              <a:rPr lang="en-US" altLang="zh-CN" sz="3600" b="1">
                <a:solidFill>
                  <a:srgbClr val="00B050"/>
                </a:solidFill>
                <a:latin typeface="微软雅黑"/>
                <a:ea typeface="微软雅黑"/>
                <a:sym typeface="+mn-ea"/>
              </a:rPr>
              <a:t>Sentence elements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（句子成分）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?</a:t>
            </a:r>
            <a:endParaRPr lang="en-US" altLang="zh-CN" sz="36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6876415" y="4580890"/>
            <a:ext cx="2545080" cy="6718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r>
              <a:rPr lang="en-US" sz="36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Adjective</a:t>
            </a:r>
            <a:endParaRPr lang="en-US" sz="36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1764030" y="6093460"/>
            <a:ext cx="4892040" cy="6718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r>
              <a:rPr lang="en-US" sz="36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Attributive(</a:t>
            </a:r>
            <a:r>
              <a:rPr lang="zh-CN" altLang="en-US" sz="36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定语</a:t>
            </a:r>
            <a:r>
              <a:rPr lang="en-US" sz="36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).</a:t>
            </a:r>
            <a:endParaRPr lang="en-US" sz="36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11" name="下箭头标注 10"/>
          <p:cNvSpPr/>
          <p:nvPr>
            <p:custDataLst>
              <p:tags r:id="rId13"/>
            </p:custDataLst>
          </p:nvPr>
        </p:nvSpPr>
        <p:spPr>
          <a:xfrm>
            <a:off x="3780155" y="2708910"/>
            <a:ext cx="1080135" cy="431800"/>
          </a:xfrm>
          <a:prstGeom prst="downArrowCallou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5" grpId="0"/>
      <p:bldP spid="6" grpId="0"/>
      <p:bldP spid="8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3" name="文本框 7169"/>
          <p:cNvSpPr txBox="1"/>
          <p:nvPr>
            <p:custDataLst>
              <p:tags r:id="rId3"/>
            </p:custDataLst>
          </p:nvPr>
        </p:nvSpPr>
        <p:spPr>
          <a:xfrm>
            <a:off x="827088" y="1700213"/>
            <a:ext cx="7391400" cy="26377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15000"/>
              </a:lnSpc>
            </a:pP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</a:rPr>
              <a:t>Sometimes we use </a:t>
            </a:r>
            <a:r>
              <a:rPr lang="en-US" altLang="zh-CN" sz="3600" b="1">
                <a:solidFill>
                  <a:srgbClr val="00B0F0"/>
                </a:solidFill>
                <a:latin typeface="微软雅黑"/>
                <a:ea typeface="微软雅黑"/>
              </a:rPr>
              <a:t>a restrictive relative clause(</a:t>
            </a:r>
            <a:r>
              <a:rPr sz="3600" b="1">
                <a:solidFill>
                  <a:srgbClr val="00B0F0"/>
                </a:solidFill>
                <a:latin typeface="微软雅黑"/>
                <a:ea typeface="微软雅黑"/>
              </a:rPr>
              <a:t>限制性定语从句</a:t>
            </a:r>
            <a:r>
              <a:rPr lang="en-US" altLang="zh-CN" sz="3600" b="1">
                <a:solidFill>
                  <a:srgbClr val="00B0F0"/>
                </a:solidFill>
                <a:latin typeface="微软雅黑"/>
                <a:ea typeface="微软雅黑"/>
              </a:rPr>
              <a:t>) 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</a:rPr>
              <a:t>to </a:t>
            </a:r>
            <a:r>
              <a:rPr lang="en-US" altLang="zh-CN" sz="3600" b="1">
                <a:solidFill>
                  <a:srgbClr val="00B0F0"/>
                </a:solidFill>
                <a:latin typeface="微软雅黑"/>
                <a:ea typeface="微软雅黑"/>
              </a:rPr>
              <a:t>modify</a:t>
            </a:r>
            <a:r>
              <a:rPr sz="3600" b="1">
                <a:solidFill>
                  <a:srgbClr val="00B0F0"/>
                </a:solidFill>
                <a:latin typeface="微软雅黑"/>
                <a:ea typeface="微软雅黑"/>
              </a:rPr>
              <a:t>（修饰）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</a:rPr>
              <a:t> a 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noun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</a:rPr>
              <a:t>, 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pronoun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</a:rPr>
              <a:t> or </a:t>
            </a:r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noun phrase</a:t>
            </a:r>
            <a:r>
              <a:rPr lang="en-US" altLang="zh-CN" sz="3600" b="1">
                <a:solidFill>
                  <a:srgbClr val="000000"/>
                </a:solidFill>
                <a:latin typeface="微软雅黑"/>
                <a:ea typeface="微软雅黑"/>
              </a:rPr>
              <a:t>.</a:t>
            </a:r>
            <a:endParaRPr lang="en-US" altLang="zh-CN" sz="3600" b="1" u="sng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8193"/>
          <p:cNvSpPr txBox="1"/>
          <p:nvPr>
            <p:custDataLst>
              <p:tags r:id="rId3"/>
            </p:custDataLst>
          </p:nvPr>
        </p:nvSpPr>
        <p:spPr>
          <a:xfrm>
            <a:off x="-12700" y="1989455"/>
            <a:ext cx="9196070" cy="439293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3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By the end of this section, you will be able to:</a:t>
            </a:r>
            <a:endParaRPr lang="zh-CN" altLang="en-US" sz="3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1. understand the meaning of </a:t>
            </a:r>
            <a:r>
              <a:rPr lang="zh-CN" altLang="en-US" sz="29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restrictive relative clauses（限制性定语从句） </a:t>
            </a: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with</a:t>
            </a:r>
            <a:r>
              <a:rPr lang="zh-CN" altLang="en-US" sz="29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2900" b="1">
                <a:solidFill>
                  <a:srgbClr val="00B050"/>
                </a:solidFill>
                <a:latin typeface="微软雅黑"/>
                <a:ea typeface="微软雅黑"/>
                <a:cs typeface="微软雅黑" panose="020b0503020204020204" charset="-122"/>
              </a:rPr>
              <a:t>relative pronouns（关系代词）</a:t>
            </a: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;</a:t>
            </a:r>
            <a:endParaRPr lang="zh-CN" altLang="en-US" sz="29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2. summarize the </a:t>
            </a:r>
            <a:r>
              <a:rPr lang="zh-CN" altLang="en-US" sz="2900" b="1">
                <a:solidFill>
                  <a:srgbClr val="00B0F0"/>
                </a:solidFill>
                <a:latin typeface="微软雅黑"/>
                <a:ea typeface="微软雅黑"/>
                <a:cs typeface="微软雅黑" panose="020b0503020204020204" charset="-122"/>
              </a:rPr>
              <a:t>general rules</a:t>
            </a: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 of restrictive relative clauses with relative pronouns:</a:t>
            </a:r>
            <a:endParaRPr lang="zh-CN" altLang="en-US" sz="29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3. </a:t>
            </a:r>
            <a:r>
              <a:rPr lang="zh-CN" altLang="en-US" sz="29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use</a:t>
            </a: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 restrictive relative clauses with relative pronouns to </a:t>
            </a:r>
            <a:r>
              <a:rPr lang="zh-CN" altLang="en-US" sz="2900" b="1">
                <a:solidFill>
                  <a:srgbClr val="00B0F0"/>
                </a:solidFill>
                <a:latin typeface="微软雅黑"/>
                <a:ea typeface="微软雅黑"/>
                <a:cs typeface="微软雅黑" panose="020b0503020204020204" charset="-122"/>
              </a:rPr>
              <a:t>describe </a:t>
            </a:r>
            <a:r>
              <a:rPr lang="en-US" altLang="zh-CN" sz="2900" b="1">
                <a:solidFill>
                  <a:srgbClr val="00B0F0"/>
                </a:solidFill>
                <a:latin typeface="微软雅黑"/>
                <a:ea typeface="微软雅黑"/>
                <a:cs typeface="微软雅黑" panose="020b0503020204020204" charset="-122"/>
              </a:rPr>
              <a:t>your</a:t>
            </a:r>
            <a:r>
              <a:rPr lang="zh-CN" altLang="en-US" sz="2900" b="1">
                <a:solidFill>
                  <a:srgbClr val="00B0F0"/>
                </a:solidFill>
                <a:latin typeface="微软雅黑"/>
                <a:ea typeface="微软雅黑"/>
                <a:cs typeface="微软雅黑" panose="020b0503020204020204" charset="-122"/>
              </a:rPr>
              <a:t> friends</a:t>
            </a:r>
            <a:r>
              <a:rPr lang="zh-CN" altLang="en-US" sz="29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 appropriately</a:t>
            </a:r>
            <a:r>
              <a:rPr lang="zh-CN" altLang="en-US" sz="29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endParaRPr lang="zh-CN" altLang="en-US" sz="2900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1116013" y="476250"/>
            <a:ext cx="6029325" cy="1323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Learning objectives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>
    <p:plus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8193"/>
          <p:cNvSpPr txBox="1"/>
          <p:nvPr>
            <p:custDataLst>
              <p:tags r:id="rId3"/>
            </p:custDataLst>
          </p:nvPr>
        </p:nvSpPr>
        <p:spPr>
          <a:xfrm>
            <a:off x="0" y="1124585"/>
            <a:ext cx="9196070" cy="3949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35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Suppose(</a:t>
            </a:r>
            <a:r>
              <a:rPr sz="35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假设</a:t>
            </a:r>
            <a:r>
              <a:rPr lang="en-US" altLang="zh-CN" sz="35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)</a:t>
            </a:r>
            <a:r>
              <a:rPr lang="en-US" altLang="zh-CN" sz="29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 there is a man </a:t>
            </a:r>
            <a:r>
              <a:rPr lang="en-US" altLang="zh-CN" sz="29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who is called Mr Zhang</a:t>
            </a:r>
            <a:r>
              <a:rPr lang="en-US" altLang="zh-CN" sz="29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 related to the</a:t>
            </a:r>
            <a:r>
              <a:rPr lang="zh-CN" altLang="en-US" sz="2900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9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tornado occurred in Jiangsu</a:t>
            </a:r>
            <a:r>
              <a:rPr lang="zh-CN" altLang="en-US" sz="2900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zh-CN" altLang="en-US" sz="2900">
              <a:solidFill>
                <a:schemeClr val="tx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en-US" altLang="zh-CN" sz="2900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He can’t find </a:t>
            </a:r>
            <a:r>
              <a:rPr lang="en-US" altLang="zh-CN" sz="29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his car</a:t>
            </a:r>
            <a:r>
              <a:rPr lang="en-US" altLang="zh-CN" sz="2900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.  </a:t>
            </a:r>
            <a:endParaRPr lang="en-US" altLang="zh-CN" sz="2900">
              <a:solidFill>
                <a:schemeClr val="tx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en-US" altLang="zh-CN" sz="29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Mr Liu</a:t>
            </a:r>
            <a:r>
              <a:rPr lang="en-US" altLang="zh-CN" sz="2900"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was driving his car when the tornado happened.</a:t>
            </a:r>
            <a:endParaRPr lang="en-US" altLang="zh-CN" sz="2900"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pPr lvl="0">
              <a:lnSpc>
                <a:spcPct val="120000"/>
              </a:lnSpc>
            </a:pPr>
            <a:r>
              <a:rPr lang="en-US" altLang="zh-CN" sz="2900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He can’t get in touch with his friend Mr Liu.</a:t>
            </a:r>
            <a:endParaRPr lang="en-US" altLang="zh-CN" sz="2900">
              <a:solidFill>
                <a:schemeClr val="tx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251143" y="260350"/>
            <a:ext cx="6029325" cy="1323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570980" y="5043170"/>
            <a:ext cx="2541270" cy="178498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ransition>
    <p:plus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8193"/>
          <p:cNvSpPr txBox="1"/>
          <p:nvPr>
            <p:custDataLst>
              <p:tags r:id="rId3"/>
            </p:custDataLst>
          </p:nvPr>
        </p:nvSpPr>
        <p:spPr>
          <a:xfrm>
            <a:off x="0" y="2057400"/>
            <a:ext cx="9196070" cy="1863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48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Suppose(</a:t>
            </a:r>
            <a:r>
              <a:rPr sz="48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假设</a:t>
            </a:r>
            <a:r>
              <a:rPr lang="en-US" altLang="zh-CN" sz="48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) there is a </a:t>
            </a:r>
            <a:r>
              <a:rPr lang="en-US" altLang="zh-CN" sz="4800" b="1">
                <a:solidFill>
                  <a:srgbClr val="7030A0"/>
                </a:solidFill>
                <a:latin typeface="微软雅黑"/>
                <a:ea typeface="微软雅黑"/>
                <a:cs typeface="微软雅黑" panose="020b0503020204020204" charset="-122"/>
              </a:rPr>
              <a:t>man</a:t>
            </a:r>
            <a:r>
              <a:rPr lang="en-US" altLang="zh-CN" sz="4800" b="1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4800" b="1" u="sng">
                <a:solidFill>
                  <a:srgbClr val="00B050"/>
                </a:solidFill>
                <a:latin typeface="微软雅黑"/>
                <a:ea typeface="微软雅黑"/>
                <a:cs typeface="微软雅黑" panose="020b0503020204020204" charset="-122"/>
              </a:rPr>
              <a:t>who</a:t>
            </a:r>
            <a:r>
              <a:rPr lang="en-US" altLang="zh-CN" sz="4800" b="1" u="sng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 is called Mr Zhang</a:t>
            </a:r>
            <a:r>
              <a:rPr lang="en-US" altLang="zh-CN" sz="48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z="4800">
              <a:solidFill>
                <a:schemeClr val="tx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251143" y="260350"/>
            <a:ext cx="6029325" cy="1323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</a:t>
            </a:r>
            <a:endParaRPr lang="en-US" altLang="zh-CN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Rule 1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下箭头 2"/>
          <p:cNvSpPr/>
          <p:nvPr>
            <p:custDataLst>
              <p:tags r:id="rId5"/>
            </p:custDataLst>
          </p:nvPr>
        </p:nvSpPr>
        <p:spPr>
          <a:xfrm>
            <a:off x="683260" y="3930015"/>
            <a:ext cx="288290" cy="108013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5560" y="5081905"/>
            <a:ext cx="3105150" cy="1204595"/>
          </a:xfrm>
          <a:prstGeom prst="rect">
            <a:avLst/>
          </a:prstGeom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2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relative pronoun</a:t>
            </a:r>
            <a:endParaRPr lang="en-US" altLang="zh-CN" sz="2800" b="1" spc="400">
              <a:solidFill>
                <a:srgbClr val="00B050"/>
              </a:solidFill>
              <a:latin typeface="Arial" pitchFamily="34" charset="0"/>
              <a:ea typeface="微软雅黑"/>
            </a:endParaRPr>
          </a:p>
          <a:p>
            <a:pPr algn="l"/>
            <a:r>
              <a:rPr lang="zh-CN" altLang="en-US" sz="2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（关系代词</a:t>
            </a:r>
            <a:r>
              <a:rPr lang="zh-CN" altLang="en-US" sz="2800" b="1" spc="400">
                <a:latin typeface="Arial" pitchFamily="34" charset="0"/>
                <a:ea typeface="微软雅黑"/>
              </a:rPr>
              <a:t>）</a:t>
            </a:r>
            <a:endParaRPr lang="zh-CN" altLang="en-US" sz="2800" b="1" spc="400">
              <a:latin typeface="Arial" pitchFamily="34" charset="0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291590" y="3931920"/>
            <a:ext cx="7548880" cy="101473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5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restrictive relative clause</a:t>
            </a:r>
            <a:r>
              <a:rPr lang="en-US" altLang="zh-CN" sz="25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(</a:t>
            </a:r>
            <a:r>
              <a:rPr lang="zh-CN" altLang="en-US" sz="25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限制性定语从句</a:t>
            </a:r>
            <a:r>
              <a:rPr lang="en-US" altLang="zh-CN" sz="25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)</a:t>
            </a:r>
            <a:endParaRPr lang="en-US" altLang="zh-CN" sz="25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" name="流程图: 可选过程 5"/>
          <p:cNvSpPr/>
          <p:nvPr>
            <p:custDataLst>
              <p:tags r:id="rId8"/>
            </p:custDataLst>
          </p:nvPr>
        </p:nvSpPr>
        <p:spPr>
          <a:xfrm>
            <a:off x="7524115" y="2279650"/>
            <a:ext cx="1559560" cy="62357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5939790" y="692785"/>
            <a:ext cx="3209290" cy="1437005"/>
          </a:xfrm>
          <a:prstGeom prst="rect">
            <a:avLst/>
          </a:prstGeom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2800" b="1" spc="400">
                <a:solidFill>
                  <a:srgbClr val="7030A0"/>
                </a:solidFill>
                <a:latin typeface="Arial" pitchFamily="34" charset="0"/>
                <a:ea typeface="微软雅黑"/>
              </a:rPr>
              <a:t>antecedent</a:t>
            </a:r>
            <a:endParaRPr lang="en-US" altLang="zh-CN" sz="2800" b="1" spc="400">
              <a:solidFill>
                <a:srgbClr val="7030A0"/>
              </a:solidFill>
              <a:latin typeface="Arial" pitchFamily="34" charset="0"/>
              <a:ea typeface="微软雅黑"/>
            </a:endParaRPr>
          </a:p>
          <a:p>
            <a:pPr algn="l"/>
            <a:r>
              <a:rPr lang="en-US" altLang="zh-CN" sz="2800" b="1" spc="400">
                <a:solidFill>
                  <a:srgbClr val="7030A0"/>
                </a:solidFill>
                <a:latin typeface="Arial" pitchFamily="34" charset="0"/>
                <a:ea typeface="微软雅黑"/>
              </a:rPr>
              <a:t>[ˌæntɪˈsiːdnt]</a:t>
            </a:r>
            <a:endParaRPr lang="en-US" altLang="zh-CN" sz="2800" b="1" spc="400">
              <a:solidFill>
                <a:srgbClr val="7030A0"/>
              </a:solidFill>
              <a:latin typeface="Arial" pitchFamily="34" charset="0"/>
              <a:ea typeface="微软雅黑"/>
            </a:endParaRPr>
          </a:p>
          <a:p>
            <a:pPr algn="l"/>
            <a:r>
              <a:rPr lang="zh-CN" altLang="en-US" sz="2800" b="1" spc="400">
                <a:solidFill>
                  <a:srgbClr val="7030A0"/>
                </a:solidFill>
                <a:latin typeface="Arial" pitchFamily="34" charset="0"/>
                <a:ea typeface="微软雅黑"/>
              </a:rPr>
              <a:t>（先行词）</a:t>
            </a:r>
            <a:endParaRPr lang="zh-CN" altLang="en-US" sz="2800" b="1" spc="400">
              <a:solidFill>
                <a:srgbClr val="7030A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2771775" y="5229225"/>
            <a:ext cx="5795010" cy="116840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500" b="1" spc="400">
                <a:solidFill>
                  <a:srgbClr val="FF0000"/>
                </a:solidFill>
                <a:latin typeface="Arial" pitchFamily="34" charset="0"/>
                <a:ea typeface="微软雅黑"/>
                <a:cs typeface="+mn-ea"/>
              </a:rPr>
              <a:t>No </a:t>
            </a:r>
            <a:r>
              <a:rPr lang="en-US" altLang="zh-CN" sz="3500" b="1" spc="400">
                <a:solidFill>
                  <a:srgbClr val="00B0F0"/>
                </a:solidFill>
                <a:latin typeface="Arial" pitchFamily="34" charset="0"/>
                <a:ea typeface="微软雅黑"/>
                <a:cs typeface="+mn-ea"/>
              </a:rPr>
              <a:t>comma(</a:t>
            </a:r>
            <a:r>
              <a:rPr lang="zh-CN" altLang="en-US" sz="3500" b="1" spc="400">
                <a:solidFill>
                  <a:srgbClr val="00B0F0"/>
                </a:solidFill>
                <a:latin typeface="Arial" pitchFamily="34" charset="0"/>
                <a:ea typeface="微软雅黑"/>
                <a:cs typeface="+mn-ea"/>
              </a:rPr>
              <a:t>逗号</a:t>
            </a:r>
            <a:r>
              <a:rPr lang="en-US" altLang="zh-CN" sz="3500" b="1" spc="400">
                <a:solidFill>
                  <a:srgbClr val="00B0F0"/>
                </a:solidFill>
                <a:latin typeface="Arial" pitchFamily="34" charset="0"/>
                <a:ea typeface="微软雅黑"/>
                <a:cs typeface="+mn-ea"/>
              </a:rPr>
              <a:t>)</a:t>
            </a:r>
            <a:r>
              <a:rPr lang="en-US" altLang="zh-CN" sz="3500" b="1" spc="400">
                <a:solidFill>
                  <a:srgbClr val="FF0000"/>
                </a:solidFill>
                <a:latin typeface="Arial" pitchFamily="34" charset="0"/>
                <a:ea typeface="微软雅黑"/>
                <a:cs typeface="+mn-ea"/>
              </a:rPr>
              <a:t> before “who”</a:t>
            </a:r>
            <a:endParaRPr lang="en-US" altLang="zh-CN" sz="3500" b="1" spc="400">
              <a:solidFill>
                <a:srgbClr val="FF0000"/>
              </a:solidFill>
              <a:latin typeface="Arial" pitchFamily="34" charset="0"/>
              <a:ea typeface="微软雅黑"/>
              <a:cs typeface="+mn-ea"/>
            </a:endParaRPr>
          </a:p>
        </p:txBody>
      </p:sp>
      <p:pic>
        <p:nvPicPr>
          <p:cNvPr id="8" name="Picture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10680700" y="118618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4"/>
    </p:custDataLst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3" grpId="0"/>
      <p:bldP spid="4" grpId="0"/>
      <p:bldP spid="5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1" name="文本框 9217"/>
          <p:cNvSpPr txBox="1"/>
          <p:nvPr>
            <p:custDataLst>
              <p:tags r:id="rId3"/>
            </p:custDataLst>
          </p:nvPr>
        </p:nvSpPr>
        <p:spPr>
          <a:xfrm>
            <a:off x="322898" y="188595"/>
            <a:ext cx="8408987" cy="7067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Working out the rules</a:t>
            </a:r>
            <a:endParaRPr lang="en-US" altLang="zh-CN" sz="4000" b="1" u="sng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  <p:sp>
        <p:nvSpPr>
          <p:cNvPr id="10246" name="文本框 9222"/>
          <p:cNvSpPr txBox="1"/>
          <p:nvPr>
            <p:custDataLst>
              <p:tags r:id="rId4"/>
            </p:custDataLst>
          </p:nvPr>
        </p:nvSpPr>
        <p:spPr>
          <a:xfrm>
            <a:off x="899160" y="2997200"/>
            <a:ext cx="2117090" cy="17532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r</a:t>
            </a:r>
            <a:r>
              <a:rPr lang="zh-CN" altLang="en-US" sz="3600" b="1">
                <a:solidFill>
                  <a:schemeClr val="dk1"/>
                </a:solidFill>
                <a:latin typeface="微软雅黑"/>
                <a:ea typeface="微软雅黑"/>
              </a:rPr>
              <a:t>elative words</a:t>
            </a:r>
            <a:endParaRPr lang="zh-CN" altLang="en-US" sz="36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/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(</a:t>
            </a:r>
            <a:r>
              <a:rPr lang="zh-CN" altLang="en-US" sz="3600" b="1">
                <a:solidFill>
                  <a:schemeClr val="dk1"/>
                </a:solidFill>
                <a:latin typeface="微软雅黑"/>
                <a:ea typeface="微软雅黑"/>
              </a:rPr>
              <a:t>关系词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)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247" name="左大括号 9223"/>
          <p:cNvSpPr/>
          <p:nvPr>
            <p:custDataLst>
              <p:tags r:id="rId5"/>
            </p:custDataLst>
          </p:nvPr>
        </p:nvSpPr>
        <p:spPr>
          <a:xfrm>
            <a:off x="3203893" y="2709863"/>
            <a:ext cx="287337" cy="2016125"/>
          </a:xfrm>
          <a:prstGeom prst="leftBrace">
            <a:avLst>
              <a:gd name="adj1" fmla="val 58342"/>
              <a:gd name="adj2" fmla="val 50000"/>
            </a:avLst>
          </a:prstGeom>
          <a:noFill/>
          <a:ln w="50800">
            <a:solidFill>
              <a:schemeClr val="accent4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248" name="文本框 9224"/>
          <p:cNvSpPr txBox="1"/>
          <p:nvPr>
            <p:custDataLst>
              <p:tags r:id="rId6"/>
            </p:custDataLst>
          </p:nvPr>
        </p:nvSpPr>
        <p:spPr>
          <a:xfrm>
            <a:off x="3420110" y="1844675"/>
            <a:ext cx="2171700" cy="1260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微软雅黑"/>
                <a:ea typeface="微软雅黑"/>
              </a:rPr>
              <a:t>relative pronoun</a:t>
            </a:r>
            <a:endParaRPr lang="en-US" altLang="zh-CN" sz="2400" b="1">
              <a:solidFill>
                <a:srgbClr val="FF0000"/>
              </a:solidFill>
              <a:latin typeface="微软雅黑"/>
              <a:ea typeface="微软雅黑"/>
            </a:endParaRPr>
          </a:p>
          <a:p>
            <a:pPr lvl="0"/>
            <a:r>
              <a:rPr lang="en-US" altLang="zh-CN" sz="2400" b="1">
                <a:solidFill>
                  <a:srgbClr val="FF0000"/>
                </a:solidFill>
                <a:latin typeface="微软雅黑"/>
                <a:ea typeface="微软雅黑"/>
              </a:rPr>
              <a:t>(</a:t>
            </a:r>
            <a:r>
              <a:rPr sz="28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关系代词</a:t>
            </a:r>
            <a:r>
              <a:rPr lang="en-US" altLang="zh-CN" sz="2400" b="1">
                <a:solidFill>
                  <a:srgbClr val="FF0000"/>
                </a:solidFill>
                <a:latin typeface="微软雅黑"/>
                <a:ea typeface="微软雅黑"/>
              </a:rPr>
              <a:t>)</a:t>
            </a:r>
            <a:endParaRPr lang="en-US" altLang="zh-CN" sz="24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0249" name="文本框 9225"/>
          <p:cNvSpPr txBox="1"/>
          <p:nvPr>
            <p:custDataLst>
              <p:tags r:id="rId7"/>
            </p:custDataLst>
          </p:nvPr>
        </p:nvSpPr>
        <p:spPr>
          <a:xfrm>
            <a:off x="3420110" y="4078605"/>
            <a:ext cx="2066290" cy="11988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relative adverbs</a:t>
            </a:r>
            <a:endParaRPr lang="en-US" altLang="zh-CN" sz="2400" b="1">
              <a:solidFill>
                <a:srgbClr val="000000"/>
              </a:solidFill>
              <a:latin typeface="微软雅黑"/>
              <a:ea typeface="微软雅黑"/>
              <a:sym typeface="+mn-ea"/>
            </a:endParaRPr>
          </a:p>
          <a:p>
            <a:pPr lvl="0"/>
            <a:r>
              <a:rPr lang="en-US" altLang="zh-CN" sz="24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(</a:t>
            </a:r>
            <a:r>
              <a:rPr lang="zh-CN" altLang="en-US" sz="2400" b="1">
                <a:solidFill>
                  <a:srgbClr val="000000"/>
                </a:solidFill>
                <a:latin typeface="微软雅黑"/>
                <a:ea typeface="微软雅黑"/>
              </a:rPr>
              <a:t>关系副词</a:t>
            </a:r>
            <a:r>
              <a:rPr lang="en-US" altLang="zh-CN" sz="2400" b="1">
                <a:solidFill>
                  <a:srgbClr val="000000"/>
                </a:solidFill>
                <a:latin typeface="微软雅黑"/>
                <a:ea typeface="微软雅黑"/>
              </a:rPr>
              <a:t>)</a:t>
            </a:r>
            <a:endParaRPr lang="en-US" altLang="zh-CN" sz="2400" b="1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  <p:sp>
        <p:nvSpPr>
          <p:cNvPr id="10250" name="文本框 9226"/>
          <p:cNvSpPr txBox="1"/>
          <p:nvPr>
            <p:custDataLst>
              <p:tags r:id="rId8"/>
            </p:custDataLst>
          </p:nvPr>
        </p:nvSpPr>
        <p:spPr>
          <a:xfrm>
            <a:off x="5507990" y="1557020"/>
            <a:ext cx="2980690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who  whom</a:t>
            </a:r>
            <a:endParaRPr lang="en-US" altLang="zh-CN" sz="36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0251" name="文本框 9227"/>
          <p:cNvSpPr txBox="1"/>
          <p:nvPr>
            <p:custDataLst>
              <p:tags r:id="rId9"/>
            </p:custDataLst>
          </p:nvPr>
        </p:nvSpPr>
        <p:spPr>
          <a:xfrm>
            <a:off x="5507990" y="2205038"/>
            <a:ext cx="2854325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that  which</a:t>
            </a:r>
            <a:endParaRPr lang="en-US" altLang="zh-CN" sz="36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0252" name="文本框 9228"/>
          <p:cNvSpPr txBox="1"/>
          <p:nvPr>
            <p:custDataLst>
              <p:tags r:id="rId10"/>
            </p:custDataLst>
          </p:nvPr>
        </p:nvSpPr>
        <p:spPr>
          <a:xfrm>
            <a:off x="5547360" y="2780665"/>
            <a:ext cx="2941320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微软雅黑"/>
                <a:ea typeface="微软雅黑"/>
              </a:rPr>
              <a:t>whose</a:t>
            </a:r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    as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253" name="文本框 9229"/>
          <p:cNvSpPr txBox="1"/>
          <p:nvPr>
            <p:custDataLst>
              <p:tags r:id="rId11"/>
            </p:custDataLst>
          </p:nvPr>
        </p:nvSpPr>
        <p:spPr>
          <a:xfrm>
            <a:off x="5435918" y="3788728"/>
            <a:ext cx="1824355" cy="17532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when  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/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where 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/>
            <a:r>
              <a:rPr lang="en-US" altLang="zh-CN" sz="3600" b="1">
                <a:solidFill>
                  <a:schemeClr val="dk1"/>
                </a:solidFill>
                <a:latin typeface="微软雅黑"/>
                <a:ea typeface="微软雅黑"/>
              </a:rPr>
              <a:t>why</a:t>
            </a:r>
            <a:endParaRPr lang="en-US" altLang="zh-CN" sz="36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254" name="左大括号 9230"/>
          <p:cNvSpPr/>
          <p:nvPr>
            <p:custDataLst>
              <p:tags r:id="rId12"/>
            </p:custDataLst>
          </p:nvPr>
        </p:nvSpPr>
        <p:spPr>
          <a:xfrm>
            <a:off x="5363528" y="1809750"/>
            <a:ext cx="144462" cy="1295400"/>
          </a:xfrm>
          <a:prstGeom prst="leftBrace">
            <a:avLst>
              <a:gd name="adj1" fmla="val 74559"/>
              <a:gd name="adj2" fmla="val 50000"/>
            </a:avLst>
          </a:prstGeom>
          <a:noFill/>
          <a:ln w="25400">
            <a:solidFill>
              <a:schemeClr val="accent4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255" name="左大括号 9231"/>
          <p:cNvSpPr/>
          <p:nvPr>
            <p:custDataLst>
              <p:tags r:id="rId13"/>
            </p:custDataLst>
          </p:nvPr>
        </p:nvSpPr>
        <p:spPr>
          <a:xfrm>
            <a:off x="5075873" y="4031298"/>
            <a:ext cx="144462" cy="1295400"/>
          </a:xfrm>
          <a:prstGeom prst="leftBrace">
            <a:avLst>
              <a:gd name="adj1" fmla="val 74559"/>
              <a:gd name="adj2" fmla="val 50000"/>
            </a:avLst>
          </a:prstGeom>
          <a:noFill/>
          <a:ln w="25400">
            <a:solidFill>
              <a:schemeClr val="accent4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3" name="下箭头标注 2"/>
          <p:cNvSpPr/>
          <p:nvPr>
            <p:custDataLst>
              <p:tags r:id="rId14"/>
            </p:custDataLst>
          </p:nvPr>
        </p:nvSpPr>
        <p:spPr>
          <a:xfrm>
            <a:off x="3060065" y="895350"/>
            <a:ext cx="1511935" cy="1008380"/>
          </a:xfrm>
          <a:prstGeom prst="downArrowCallou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r>
              <a:rPr lang="en-US" altLang="zh-CN" sz="3000" b="1">
                <a:solidFill>
                  <a:srgbClr val="FF0000"/>
                </a:solidFill>
                <a:sym typeface="+mn-ea"/>
              </a:rPr>
              <a:t>Unit 3</a:t>
            </a:r>
            <a:endParaRPr lang="zh-CN" altLang="en-US" sz="3000" b="1"/>
          </a:p>
        </p:txBody>
      </p:sp>
      <p:sp>
        <p:nvSpPr>
          <p:cNvPr id="4" name="上箭头标注 3"/>
          <p:cNvSpPr/>
          <p:nvPr>
            <p:custDataLst>
              <p:tags r:id="rId15"/>
            </p:custDataLst>
          </p:nvPr>
        </p:nvSpPr>
        <p:spPr>
          <a:xfrm>
            <a:off x="3420110" y="5327015"/>
            <a:ext cx="1656080" cy="1080135"/>
          </a:xfrm>
          <a:prstGeom prst="upArrowCallou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r>
              <a:rPr lang="en-US" altLang="zh-CN" sz="3000" b="1">
                <a:solidFill>
                  <a:srgbClr val="FF0000"/>
                </a:solidFill>
                <a:sym typeface="+mn-ea"/>
              </a:rPr>
              <a:t>Unit 4</a:t>
            </a:r>
            <a:endParaRPr lang="zh-CN" altLang="en-US"/>
          </a:p>
        </p:txBody>
      </p:sp>
    </p:spTree>
    <p:custDataLst>
      <p:tags r:id="rId17"/>
    </p:custDataLst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6" grpId="0"/>
      <p:bldP spid="10248" grpId="0"/>
      <p:bldP spid="10249" grpId="0"/>
      <p:bldP spid="10250" grpId="0"/>
      <p:bldP spid="10251" grpId="0"/>
      <p:bldP spid="10252" grpId="0"/>
      <p:bldP spid="10253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8193"/>
          <p:cNvSpPr txBox="1"/>
          <p:nvPr>
            <p:custDataLst>
              <p:tags r:id="rId3"/>
            </p:custDataLst>
          </p:nvPr>
        </p:nvSpPr>
        <p:spPr>
          <a:xfrm>
            <a:off x="0" y="1212215"/>
            <a:ext cx="9196070" cy="2343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It is a car </a:t>
            </a:r>
            <a:r>
              <a:rPr sz="36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which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 is </a:t>
            </a: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white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sz="3600"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It is a car </a:t>
            </a:r>
            <a:r>
              <a:rPr sz="36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that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 has 5 seats.</a:t>
            </a:r>
            <a:endParaRPr sz="3600"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Mr Liu is a man </a:t>
            </a:r>
            <a:r>
              <a:rPr sz="36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who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 comes from Suqian.</a:t>
            </a:r>
            <a:endParaRPr sz="3600"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Mr Liu is a father </a:t>
            </a:r>
            <a:r>
              <a:rPr sz="36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that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 loves his daughter very much.</a:t>
            </a:r>
            <a:endParaRPr sz="36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251460" y="260350"/>
            <a:ext cx="6029325" cy="9518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570980" y="5043170"/>
            <a:ext cx="2541270" cy="178498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5560" y="4505960"/>
            <a:ext cx="1791335" cy="2352040"/>
          </a:xfrm>
          <a:prstGeom prst="rect">
            <a:avLst/>
          </a:prstGeom>
        </p:spPr>
      </p:pic>
      <p:sp>
        <p:nvSpPr>
          <p:cNvPr id="4" name="流程图: 可选过程 3"/>
          <p:cNvSpPr/>
          <p:nvPr>
            <p:custDataLst>
              <p:tags r:id="rId9"/>
            </p:custDataLst>
          </p:nvPr>
        </p:nvSpPr>
        <p:spPr>
          <a:xfrm>
            <a:off x="1331595" y="1450975"/>
            <a:ext cx="720090" cy="42989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5" name="流程图: 可选过程 4"/>
          <p:cNvSpPr/>
          <p:nvPr>
            <p:custDataLst>
              <p:tags r:id="rId10"/>
            </p:custDataLst>
          </p:nvPr>
        </p:nvSpPr>
        <p:spPr>
          <a:xfrm>
            <a:off x="1331595" y="2060575"/>
            <a:ext cx="720090" cy="42989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6" name="流程图: 可选过程 5"/>
          <p:cNvSpPr/>
          <p:nvPr>
            <p:custDataLst>
              <p:tags r:id="rId11"/>
            </p:custDataLst>
          </p:nvPr>
        </p:nvSpPr>
        <p:spPr>
          <a:xfrm>
            <a:off x="2454910" y="2708910"/>
            <a:ext cx="1034415" cy="48260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7" name="流程图: 可选过程 6"/>
          <p:cNvSpPr/>
          <p:nvPr>
            <p:custDataLst>
              <p:tags r:id="rId12"/>
            </p:custDataLst>
          </p:nvPr>
        </p:nvSpPr>
        <p:spPr>
          <a:xfrm>
            <a:off x="2368550" y="3357245"/>
            <a:ext cx="1425575" cy="54737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1907540" y="764540"/>
            <a:ext cx="2279650" cy="8299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thing</a:t>
            </a:r>
            <a:endParaRPr lang="en-US" altLang="zh-CN" sz="4800" b="1" spc="400">
              <a:solidFill>
                <a:srgbClr val="00B05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123440" y="1484630"/>
            <a:ext cx="2279650" cy="8299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thing</a:t>
            </a:r>
            <a:endParaRPr lang="en-US" altLang="zh-CN" sz="4800" b="1" spc="400">
              <a:solidFill>
                <a:srgbClr val="00B05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3563620" y="2204720"/>
            <a:ext cx="2898140" cy="8299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person</a:t>
            </a:r>
            <a:endParaRPr lang="en-US" altLang="zh-CN" sz="4800" b="1" spc="400">
              <a:solidFill>
                <a:srgbClr val="00B05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16"/>
            </p:custDataLst>
          </p:nvPr>
        </p:nvSpPr>
        <p:spPr>
          <a:xfrm>
            <a:off x="2915920" y="4004945"/>
            <a:ext cx="2898140" cy="8299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person</a:t>
            </a:r>
            <a:endParaRPr lang="en-US" altLang="zh-CN" sz="4800" b="1" spc="400">
              <a:solidFill>
                <a:srgbClr val="00B050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18"/>
    </p:custDataLst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5" grpId="0"/>
      <p:bldP spid="9" grpId="0"/>
      <p:bldP spid="6" grpId="0"/>
      <p:bldP spid="10" grpId="0"/>
      <p:bldP spid="7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8193"/>
          <p:cNvSpPr txBox="1"/>
          <p:nvPr>
            <p:custDataLst>
              <p:tags r:id="rId3"/>
            </p:custDataLst>
          </p:nvPr>
        </p:nvSpPr>
        <p:spPr>
          <a:xfrm>
            <a:off x="0" y="1212215"/>
            <a:ext cx="9196070" cy="2343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Mr Liu is the man </a:t>
            </a:r>
            <a:r>
              <a:rPr sz="36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whom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 Ms Gao loves very much.</a:t>
            </a:r>
            <a:endParaRPr sz="3600"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Mr Zhang lives in flat </a:t>
            </a:r>
            <a:r>
              <a:rPr sz="36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whose</a:t>
            </a:r>
            <a:r>
              <a:rPr sz="3600">
                <a:latin typeface="微软雅黑"/>
                <a:ea typeface="微软雅黑"/>
                <a:cs typeface="微软雅黑" panose="020b0503020204020204" charset="-122"/>
              </a:rPr>
              <a:t> windows are blue.</a:t>
            </a:r>
            <a:endParaRPr sz="36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251460" y="260350"/>
            <a:ext cx="6029325" cy="9518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可选过程 3"/>
          <p:cNvSpPr/>
          <p:nvPr>
            <p:custDataLst>
              <p:tags r:id="rId5"/>
            </p:custDataLst>
          </p:nvPr>
        </p:nvSpPr>
        <p:spPr>
          <a:xfrm>
            <a:off x="2915920" y="1412875"/>
            <a:ext cx="1049655" cy="48450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5" name="流程图: 可选过程 4"/>
          <p:cNvSpPr/>
          <p:nvPr>
            <p:custDataLst>
              <p:tags r:id="rId6"/>
            </p:custDataLst>
          </p:nvPr>
        </p:nvSpPr>
        <p:spPr>
          <a:xfrm>
            <a:off x="3923665" y="2654300"/>
            <a:ext cx="874395" cy="53086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3563620" y="692785"/>
            <a:ext cx="2898140" cy="8299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800" b="1" spc="400">
                <a:solidFill>
                  <a:srgbClr val="00B050"/>
                </a:solidFill>
                <a:latin typeface="Arial" pitchFamily="34" charset="0"/>
                <a:ea typeface="微软雅黑"/>
              </a:rPr>
              <a:t>person</a:t>
            </a:r>
            <a:endParaRPr lang="en-US" altLang="zh-CN" sz="4800" b="1" spc="400">
              <a:solidFill>
                <a:srgbClr val="00B05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4859655" y="3213100"/>
            <a:ext cx="3510915" cy="230695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800">
                <a:solidFill>
                  <a:srgbClr val="7030A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show possession(</a:t>
            </a:r>
            <a:r>
              <a:rPr lang="zh-CN" altLang="en-US" sz="4800">
                <a:solidFill>
                  <a:srgbClr val="7030A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拥有</a:t>
            </a:r>
            <a:r>
              <a:rPr lang="en-US" altLang="zh-CN" sz="4800">
                <a:solidFill>
                  <a:srgbClr val="7030A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)</a:t>
            </a:r>
            <a:endParaRPr lang="en-US" altLang="zh-CN" sz="4800" b="1" spc="400">
              <a:solidFill>
                <a:srgbClr val="7030A0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5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7" name="文本框 8193"/>
          <p:cNvSpPr txBox="1"/>
          <p:nvPr>
            <p:custDataLst>
              <p:tags r:id="rId3"/>
            </p:custDataLst>
          </p:nvPr>
        </p:nvSpPr>
        <p:spPr>
          <a:xfrm>
            <a:off x="-36830" y="1588770"/>
            <a:ext cx="9196070" cy="24758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We use</a:t>
            </a:r>
            <a:r>
              <a:rPr lang="en-US" altLang="zh-CN" sz="3600" u="sng">
                <a:latin typeface="微软雅黑"/>
                <a:ea typeface="微软雅黑"/>
                <a:cs typeface="微软雅黑" panose="020b0503020204020204" charset="-122"/>
              </a:rPr>
              <a:t>           </a:t>
            </a: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for things, and</a:t>
            </a:r>
            <a:r>
              <a:rPr lang="en-US" altLang="zh-CN" sz="3600" u="sng">
                <a:latin typeface="微软雅黑"/>
                <a:ea typeface="微软雅黑"/>
                <a:cs typeface="微软雅黑" panose="020b0503020204020204" charset="-122"/>
              </a:rPr>
              <a:t>           </a:t>
            </a: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and </a:t>
            </a:r>
            <a:endParaRPr lang="en-US" altLang="zh-CN" sz="3600"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en-US" altLang="zh-CN" sz="3600" u="sng">
                <a:solidFill>
                  <a:schemeClr val="tx1"/>
                </a:solidFill>
                <a:latin typeface="微软雅黑"/>
                <a:ea typeface="微软雅黑"/>
                <a:cs typeface="微软雅黑" panose="020b0503020204020204" charset="-122"/>
              </a:rPr>
              <a:t>          </a:t>
            </a: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for people. We can use</a:t>
            </a:r>
            <a:r>
              <a:rPr lang="en-US" altLang="zh-CN" sz="3600" u="sng">
                <a:latin typeface="微软雅黑"/>
                <a:ea typeface="微软雅黑"/>
                <a:cs typeface="微软雅黑" panose="020b0503020204020204" charset="-122"/>
              </a:rPr>
              <a:t>        </a:t>
            </a: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for both things and people. We use</a:t>
            </a:r>
            <a:r>
              <a:rPr lang="en-US" altLang="zh-CN" sz="3600" u="sng"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          </a:t>
            </a:r>
            <a:endParaRPr lang="en-US" altLang="zh-CN" sz="3600">
              <a:latin typeface="微软雅黑"/>
              <a:ea typeface="微软雅黑"/>
              <a:cs typeface="微软雅黑" panose="020b0503020204020204" charset="-122"/>
            </a:endParaRPr>
          </a:p>
          <a:p>
            <a:pPr lvl="0">
              <a:lnSpc>
                <a:spcPct val="120000"/>
              </a:lnSpc>
            </a:pPr>
            <a:r>
              <a:rPr lang="en-US" altLang="zh-CN" sz="3600">
                <a:latin typeface="微软雅黑"/>
                <a:ea typeface="微软雅黑"/>
                <a:cs typeface="微软雅黑" panose="020b0503020204020204" charset="-122"/>
              </a:rPr>
              <a:t>to show possession. </a:t>
            </a:r>
            <a:endParaRPr lang="en-US" altLang="zh-CN" sz="36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323215" y="404495"/>
            <a:ext cx="6029325" cy="9518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</a:t>
            </a:r>
            <a:endParaRPr lang="en-US" altLang="zh-CN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rule 2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1619250" y="1700530"/>
            <a:ext cx="2113280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6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which</a:t>
            </a:r>
            <a:endParaRPr lang="en-US" altLang="zh-CN" sz="36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6443980" y="1588770"/>
            <a:ext cx="1283970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6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who</a:t>
            </a:r>
            <a:endParaRPr lang="en-US" altLang="zh-CN" sz="36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6401435" y="2330450"/>
            <a:ext cx="1254760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6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that</a:t>
            </a:r>
            <a:endParaRPr lang="en-US" altLang="zh-CN" sz="36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7092315" y="2997200"/>
            <a:ext cx="1912620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6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whose</a:t>
            </a:r>
            <a:endParaRPr lang="en-US" altLang="zh-CN" sz="36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0" y="2277110"/>
            <a:ext cx="1711960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2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whom</a:t>
            </a:r>
            <a:endParaRPr lang="en-US" altLang="zh-CN" sz="32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7308215" y="3573145"/>
            <a:ext cx="1440180" cy="762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2"/>
    </p:custDataLst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5" name="文本框 67585"/>
          <p:cNvSpPr txBox="1"/>
          <p:nvPr>
            <p:custDataLst>
              <p:tags r:id="rId3"/>
            </p:custDataLst>
          </p:nvPr>
        </p:nvSpPr>
        <p:spPr>
          <a:xfrm>
            <a:off x="323215" y="1484630"/>
            <a:ext cx="9072245" cy="550291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48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The relative pronoun functions as </a:t>
            </a:r>
            <a:r>
              <a:rPr lang="en-US" altLang="zh-CN" sz="4800" b="1">
                <a:solidFill>
                  <a:srgbClr val="00B050"/>
                </a:solidFill>
                <a:latin typeface="微软雅黑"/>
                <a:ea typeface="微软雅黑"/>
                <a:sym typeface="+mn-ea"/>
              </a:rPr>
              <a:t>a sentence element</a:t>
            </a:r>
            <a:r>
              <a:rPr lang="en-US" altLang="zh-CN" sz="48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 in the main clause.</a:t>
            </a:r>
            <a:endParaRPr lang="en-US" altLang="zh-CN" sz="48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r>
              <a:rPr lang="en-US" altLang="zh-CN" sz="4800" b="1">
                <a:solidFill>
                  <a:srgbClr val="00B050"/>
                </a:solidFill>
                <a:latin typeface="微软雅黑"/>
                <a:ea typeface="微软雅黑"/>
                <a:sym typeface="+mn-ea"/>
              </a:rPr>
              <a:t>Subject?Object?Attributive?</a:t>
            </a:r>
            <a:endParaRPr lang="en-US" altLang="zh-CN" sz="4800" b="1">
              <a:solidFill>
                <a:srgbClr val="00B050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endParaRPr lang="zh-CN" altLang="en-US" sz="48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1" name="文本框 94211"/>
          <p:cNvSpPr txBox="1"/>
          <p:nvPr>
            <p:custDataLst>
              <p:tags r:id="rId3"/>
            </p:custDataLst>
          </p:nvPr>
        </p:nvSpPr>
        <p:spPr>
          <a:xfrm>
            <a:off x="251460" y="188595"/>
            <a:ext cx="8944610" cy="55079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1.The man (                         )is shaking hands with my father is a policeman.</a:t>
            </a:r>
            <a:endParaRPr lang="en-US" altLang="zh-CN" sz="32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2.The child( </a:t>
            </a:r>
            <a:r>
              <a:rPr lang="en-US" altLang="zh-CN" sz="3200" b="1" i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 </a:t>
            </a:r>
            <a:r>
              <a:rPr lang="en-US" altLang="zh-CN" sz="32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                       )has a round face is Tom.</a:t>
            </a:r>
            <a:endParaRPr lang="en-US" altLang="zh-CN" sz="3200" b="1">
              <a:solidFill>
                <a:srgbClr val="000000"/>
              </a:solidFill>
              <a:latin typeface="微软雅黑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3.Football is a game (                          )is liked by most boys.</a:t>
            </a:r>
            <a:endParaRPr lang="en-US" altLang="zh-CN" sz="32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4.The factory (                              ) makes computers is far away from here. </a:t>
            </a:r>
            <a:endParaRPr lang="en-US" altLang="zh-CN" sz="3200" b="1">
              <a:solidFill>
                <a:srgbClr val="000000"/>
              </a:solidFill>
              <a:latin typeface="微软雅黑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endParaRPr lang="en-US" altLang="zh-CN" sz="32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265" name="文本框 67585"/>
          <p:cNvSpPr txBox="1"/>
          <p:nvPr>
            <p:custDataLst>
              <p:tags r:id="rId4"/>
            </p:custDataLst>
          </p:nvPr>
        </p:nvSpPr>
        <p:spPr>
          <a:xfrm>
            <a:off x="107315" y="4940935"/>
            <a:ext cx="6341110" cy="5918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900" b="1" spc="400">
                <a:solidFill>
                  <a:srgbClr val="7030A0"/>
                </a:solidFill>
                <a:latin typeface="Arial" pitchFamily="34" charset="0"/>
                <a:ea typeface="微软雅黑"/>
                <a:sym typeface="+mn-ea"/>
              </a:rPr>
              <a:t>Circle the </a:t>
            </a:r>
            <a:r>
              <a:rPr lang="en-US" altLang="zh-CN" sz="3500" b="1" spc="400">
                <a:solidFill>
                  <a:srgbClr val="00B050"/>
                </a:solidFill>
                <a:latin typeface="Arial" pitchFamily="34" charset="0"/>
                <a:ea typeface="微软雅黑"/>
                <a:sym typeface="+mn-ea"/>
              </a:rPr>
              <a:t>antecedents.</a:t>
            </a:r>
            <a:endParaRPr lang="en-US" altLang="zh-CN" sz="2900" b="1" spc="400">
              <a:solidFill>
                <a:srgbClr val="00B050"/>
              </a:solidFill>
              <a:latin typeface="Arial" pitchFamily="34" charset="0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r>
              <a:rPr lang="en-US" altLang="zh-CN" sz="2900" b="1" spc="400">
                <a:solidFill>
                  <a:srgbClr val="7030A0"/>
                </a:solidFill>
                <a:latin typeface="Arial" pitchFamily="34" charset="0"/>
                <a:ea typeface="微软雅黑"/>
                <a:sym typeface="+mn-ea"/>
              </a:rPr>
              <a:t> </a:t>
            </a:r>
            <a:endParaRPr lang="zh-CN" altLang="en-US" sz="29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可选过程 3"/>
          <p:cNvSpPr/>
          <p:nvPr>
            <p:custDataLst>
              <p:tags r:id="rId5"/>
            </p:custDataLst>
          </p:nvPr>
        </p:nvSpPr>
        <p:spPr>
          <a:xfrm>
            <a:off x="1605915" y="332740"/>
            <a:ext cx="949960" cy="42989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2" name="流程图: 可选过程 1"/>
          <p:cNvSpPr/>
          <p:nvPr>
            <p:custDataLst>
              <p:tags r:id="rId6"/>
            </p:custDataLst>
          </p:nvPr>
        </p:nvSpPr>
        <p:spPr>
          <a:xfrm>
            <a:off x="1516380" y="1461770"/>
            <a:ext cx="1039495" cy="42862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3" name="流程图: 可选过程 2"/>
          <p:cNvSpPr/>
          <p:nvPr>
            <p:custDataLst>
              <p:tags r:id="rId7"/>
            </p:custDataLst>
          </p:nvPr>
        </p:nvSpPr>
        <p:spPr>
          <a:xfrm>
            <a:off x="3275965" y="2708910"/>
            <a:ext cx="1249045" cy="45402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5" name="流程图: 可选过程 4"/>
          <p:cNvSpPr/>
          <p:nvPr>
            <p:custDataLst>
              <p:tags r:id="rId8"/>
            </p:custDataLst>
          </p:nvPr>
        </p:nvSpPr>
        <p:spPr>
          <a:xfrm>
            <a:off x="1547495" y="3933190"/>
            <a:ext cx="1505585" cy="48133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2791460" y="116840"/>
            <a:ext cx="2896235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who/that</a:t>
            </a:r>
            <a:endParaRPr lang="zh-CN" altLang="en-US" sz="40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2699385" y="1341120"/>
            <a:ext cx="2896235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who/that</a:t>
            </a:r>
            <a:endParaRPr lang="zh-CN" altLang="en-US" sz="40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4716145" y="2564765"/>
            <a:ext cx="3507105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which/that</a:t>
            </a:r>
            <a:endParaRPr lang="zh-CN" altLang="en-US" sz="40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3347720" y="3788410"/>
            <a:ext cx="3507105" cy="66992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which/that</a:t>
            </a:r>
            <a:endParaRPr lang="zh-CN" altLang="en-US" sz="4000" b="1" spc="4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107315" y="6165215"/>
            <a:ext cx="8407400" cy="6299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r>
              <a:rPr lang="en-US" altLang="zh-CN" sz="2900" b="1" spc="400">
                <a:solidFill>
                  <a:srgbClr val="00B050"/>
                </a:solidFill>
                <a:latin typeface="Arial" pitchFamily="34" charset="0"/>
                <a:ea typeface="微软雅黑"/>
                <a:sym typeface="+mn-ea"/>
              </a:rPr>
              <a:t>What about the </a:t>
            </a:r>
            <a:r>
              <a:rPr lang="en-US" altLang="zh-CN" sz="3500" b="1" spc="400">
                <a:solidFill>
                  <a:srgbClr val="FF0000"/>
                </a:solidFill>
                <a:latin typeface="Arial" pitchFamily="34" charset="0"/>
                <a:ea typeface="微软雅黑"/>
                <a:sym typeface="+mn-ea"/>
              </a:rPr>
              <a:t>relative pronouns</a:t>
            </a:r>
            <a:r>
              <a:rPr lang="en-US" altLang="zh-CN" sz="2900" b="1" spc="400">
                <a:solidFill>
                  <a:srgbClr val="00B050"/>
                </a:solidFill>
                <a:latin typeface="Arial" pitchFamily="34" charset="0"/>
                <a:ea typeface="微软雅黑"/>
                <a:sym typeface="+mn-ea"/>
              </a:rPr>
              <a:t>?</a:t>
            </a:r>
            <a:endParaRPr lang="en-US" altLang="zh-CN" sz="2900" b="1" spc="400">
              <a:solidFill>
                <a:srgbClr val="00B050"/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1" name="文本框 67585"/>
          <p:cNvSpPr txBox="1"/>
          <p:nvPr>
            <p:custDataLst>
              <p:tags r:id="rId14"/>
            </p:custDataLst>
          </p:nvPr>
        </p:nvSpPr>
        <p:spPr>
          <a:xfrm>
            <a:off x="179705" y="5445125"/>
            <a:ext cx="8843010" cy="5918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900" b="1" spc="400">
                <a:solidFill>
                  <a:srgbClr val="00B0F0"/>
                </a:solidFill>
                <a:latin typeface="Arial" pitchFamily="34" charset="0"/>
                <a:ea typeface="微软雅黑"/>
                <a:sym typeface="+mn-ea"/>
              </a:rPr>
              <a:t>Relative pronouns function as </a:t>
            </a:r>
            <a:r>
              <a:rPr lang="en-US" altLang="zh-CN" sz="2900" b="1" spc="400">
                <a:solidFill>
                  <a:srgbClr val="FF0000"/>
                </a:solidFill>
                <a:latin typeface="Arial" pitchFamily="34" charset="0"/>
                <a:ea typeface="微软雅黑"/>
                <a:sym typeface="+mn-ea"/>
              </a:rPr>
              <a:t>subject?object?attibutive?</a:t>
            </a:r>
            <a:r>
              <a:rPr lang="en-US" altLang="zh-CN" sz="2900" b="1" spc="400">
                <a:solidFill>
                  <a:srgbClr val="00B0F0"/>
                </a:solidFill>
                <a:latin typeface="Arial" pitchFamily="34" charset="0"/>
                <a:ea typeface="微软雅黑"/>
                <a:sym typeface="+mn-ea"/>
              </a:rPr>
              <a:t> </a:t>
            </a:r>
            <a:endParaRPr lang="en-US" altLang="zh-CN" sz="2900" b="1" spc="400">
              <a:solidFill>
                <a:srgbClr val="00B0F0"/>
              </a:solidFill>
              <a:latin typeface="Arial" pitchFamily="34" charset="0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11265" grpId="0"/>
      <p:bldP spid="4" grpId="0"/>
      <p:bldP spid="2" grpId="0"/>
      <p:bldP spid="3" grpId="0"/>
      <p:bldP spid="5" grpId="0"/>
      <p:bldP spid="10" grpId="0"/>
      <p:bldP spid="13" grpId="0"/>
      <p:bldP spid="7" grpId="0"/>
      <p:bldP spid="8" grpId="0"/>
      <p:bldP spid="9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1" name="文本框 94211"/>
          <p:cNvSpPr txBox="1"/>
          <p:nvPr>
            <p:custDataLst>
              <p:tags r:id="rId3"/>
            </p:custDataLst>
          </p:nvPr>
        </p:nvSpPr>
        <p:spPr>
          <a:xfrm>
            <a:off x="179705" y="1844675"/>
            <a:ext cx="8771255" cy="7067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Relative pronouns function as </a:t>
            </a:r>
            <a:r>
              <a:rPr lang="en-US" altLang="zh-CN" sz="40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subjects</a:t>
            </a: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: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323215" y="404495"/>
            <a:ext cx="6029325" cy="9518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</a:t>
            </a:r>
            <a:endParaRPr lang="en-US" altLang="zh-CN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rule 3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611505" y="2862580"/>
            <a:ext cx="181673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that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 algn="r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which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 algn="r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who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787900" y="2876550"/>
            <a:ext cx="3907790" cy="21621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things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people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things or people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2627630" y="5517515"/>
            <a:ext cx="275082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Match!</a:t>
            </a:r>
            <a:endParaRPr lang="en-US" altLang="zh-CN" sz="54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>
            <a:off x="2538095" y="3198495"/>
            <a:ext cx="2178050" cy="1238885"/>
          </a:xfrm>
          <a:prstGeom prst="line">
            <a:avLst/>
          </a:prstGeom>
          <a:ln w="63500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>
            <a:endCxn id="3" idx="1"/>
          </p:cNvCxnSpPr>
          <p:nvPr>
            <p:custDataLst>
              <p:tags r:id="rId9"/>
            </p:custDataLst>
          </p:nvPr>
        </p:nvCxnSpPr>
        <p:spPr>
          <a:xfrm flipV="1">
            <a:off x="2428240" y="3957955"/>
            <a:ext cx="2359660" cy="574040"/>
          </a:xfrm>
          <a:prstGeom prst="line">
            <a:avLst/>
          </a:prstGeom>
          <a:ln w="63500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10"/>
            </p:custDataLst>
          </p:nvPr>
        </p:nvCxnSpPr>
        <p:spPr>
          <a:xfrm flipV="1">
            <a:off x="2411730" y="3140710"/>
            <a:ext cx="2376170" cy="648335"/>
          </a:xfrm>
          <a:prstGeom prst="line">
            <a:avLst/>
          </a:prstGeom>
          <a:ln w="63500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0961" name="文本框 124929"/>
          <p:cNvSpPr txBox="1"/>
          <p:nvPr>
            <p:custDataLst>
              <p:tags r:id="rId3"/>
            </p:custDataLst>
          </p:nvPr>
        </p:nvSpPr>
        <p:spPr>
          <a:xfrm>
            <a:off x="468313" y="404813"/>
            <a:ext cx="8280400" cy="8299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endParaRPr lang="zh-CN" altLang="en-US" sz="48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0962" name="文本框 124930"/>
          <p:cNvSpPr txBox="1"/>
          <p:nvPr>
            <p:custDataLst>
              <p:tags r:id="rId4"/>
            </p:custDataLst>
          </p:nvPr>
        </p:nvSpPr>
        <p:spPr>
          <a:xfrm>
            <a:off x="107315" y="116840"/>
            <a:ext cx="8987155" cy="82626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</a:rPr>
              <a:t>1.It is a car </a:t>
            </a:r>
            <a:r>
              <a:rPr lang="en-US" altLang="zh-CN" sz="30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(                                                )</a:t>
            </a: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</a:rPr>
              <a:t> he bought last year.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</a:rPr>
              <a:t>2.Mr Liu is the man</a:t>
            </a:r>
            <a:r>
              <a:rPr lang="en-US" altLang="zh-CN" sz="30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(                                        )</a:t>
            </a: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</a:rPr>
              <a:t> Ms Gao loves very much.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3.This is the pen (                                           ) he bought yesterday.</a:t>
            </a:r>
            <a:endParaRPr lang="en-US" altLang="zh-CN" sz="3000" b="1">
              <a:solidFill>
                <a:srgbClr val="000000"/>
              </a:solidFill>
              <a:latin typeface="微软雅黑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rgbClr val="000000"/>
                </a:solidFill>
                <a:latin typeface="微软雅黑"/>
                <a:ea typeface="微软雅黑"/>
                <a:sym typeface="+mn-ea"/>
              </a:rPr>
              <a:t>4.The film (                                         ) they went to see last night was not interesting at all. </a:t>
            </a:r>
            <a:endParaRPr lang="en-US" altLang="zh-CN" sz="30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endParaRPr lang="en-US" altLang="zh-CN" sz="48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endParaRPr lang="en-US" altLang="zh-CN" sz="48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endParaRPr lang="en-US" altLang="zh-CN" sz="48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265" name="文本框 67585"/>
          <p:cNvSpPr txBox="1"/>
          <p:nvPr>
            <p:custDataLst>
              <p:tags r:id="rId5"/>
            </p:custDataLst>
          </p:nvPr>
        </p:nvSpPr>
        <p:spPr>
          <a:xfrm>
            <a:off x="107315" y="4940935"/>
            <a:ext cx="6341110" cy="5918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900" b="1" spc="400">
                <a:solidFill>
                  <a:srgbClr val="7030A0"/>
                </a:solidFill>
                <a:latin typeface="Arial" pitchFamily="34" charset="0"/>
                <a:ea typeface="微软雅黑"/>
                <a:sym typeface="+mn-ea"/>
              </a:rPr>
              <a:t>Circle the </a:t>
            </a:r>
            <a:r>
              <a:rPr lang="en-US" altLang="zh-CN" sz="3500" b="1" spc="400">
                <a:solidFill>
                  <a:srgbClr val="00B050"/>
                </a:solidFill>
                <a:latin typeface="Arial" pitchFamily="34" charset="0"/>
                <a:ea typeface="微软雅黑"/>
                <a:sym typeface="+mn-ea"/>
              </a:rPr>
              <a:t>antecedents.</a:t>
            </a:r>
            <a:endParaRPr lang="en-US" altLang="zh-CN" sz="2900" b="1" spc="400">
              <a:solidFill>
                <a:srgbClr val="00B050"/>
              </a:solidFill>
              <a:latin typeface="Arial" pitchFamily="34" charset="0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r>
              <a:rPr lang="en-US" altLang="zh-CN" sz="2900" b="1" spc="400">
                <a:solidFill>
                  <a:srgbClr val="7030A0"/>
                </a:solidFill>
                <a:latin typeface="Arial" pitchFamily="34" charset="0"/>
                <a:ea typeface="微软雅黑"/>
                <a:sym typeface="+mn-ea"/>
              </a:rPr>
              <a:t> </a:t>
            </a:r>
            <a:endParaRPr lang="zh-CN" altLang="en-US" sz="29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流程图: 可选过程 3"/>
          <p:cNvSpPr/>
          <p:nvPr>
            <p:custDataLst>
              <p:tags r:id="rId6"/>
            </p:custDataLst>
          </p:nvPr>
        </p:nvSpPr>
        <p:spPr>
          <a:xfrm>
            <a:off x="1619250" y="260350"/>
            <a:ext cx="702310" cy="35242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2771775" y="65405"/>
            <a:ext cx="4780280" cy="69723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which/that/</a:t>
            </a:r>
            <a:r>
              <a:rPr lang="zh-CN" altLang="en-US" sz="4000" b="1" spc="400">
                <a:solidFill>
                  <a:srgbClr val="00B0F0"/>
                </a:solidFill>
                <a:latin typeface="Arial" pitchFamily="34" charset="0"/>
                <a:ea typeface="微软雅黑"/>
              </a:rPr>
              <a:t>不填</a:t>
            </a:r>
            <a:endParaRPr lang="zh-CN" altLang="en-US" sz="4000" b="1" spc="400">
              <a:solidFill>
                <a:srgbClr val="00B0F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07315" y="6165215"/>
            <a:ext cx="8407400" cy="6299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r>
              <a:rPr lang="en-US" altLang="zh-CN" sz="2900" b="1" spc="400">
                <a:solidFill>
                  <a:srgbClr val="00B050"/>
                </a:solidFill>
                <a:latin typeface="Arial" pitchFamily="34" charset="0"/>
                <a:ea typeface="微软雅黑"/>
                <a:sym typeface="+mn-ea"/>
              </a:rPr>
              <a:t>What about the </a:t>
            </a:r>
            <a:r>
              <a:rPr lang="en-US" altLang="zh-CN" sz="3500" b="1" spc="400">
                <a:solidFill>
                  <a:srgbClr val="FF0000"/>
                </a:solidFill>
                <a:latin typeface="Arial" pitchFamily="34" charset="0"/>
                <a:ea typeface="微软雅黑"/>
                <a:sym typeface="+mn-ea"/>
              </a:rPr>
              <a:t>relative pronouns</a:t>
            </a:r>
            <a:r>
              <a:rPr lang="en-US" altLang="zh-CN" sz="2900" b="1" spc="400">
                <a:solidFill>
                  <a:srgbClr val="00B050"/>
                </a:solidFill>
                <a:latin typeface="Arial" pitchFamily="34" charset="0"/>
                <a:ea typeface="微软雅黑"/>
                <a:sym typeface="+mn-ea"/>
              </a:rPr>
              <a:t>?</a:t>
            </a:r>
            <a:endParaRPr lang="en-US" altLang="zh-CN" sz="2900" b="1" spc="400">
              <a:solidFill>
                <a:srgbClr val="00B050"/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1" name="文本框 67585"/>
          <p:cNvSpPr txBox="1"/>
          <p:nvPr>
            <p:custDataLst>
              <p:tags r:id="rId9"/>
            </p:custDataLst>
          </p:nvPr>
        </p:nvSpPr>
        <p:spPr>
          <a:xfrm>
            <a:off x="179705" y="5445125"/>
            <a:ext cx="8843010" cy="90043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900" b="1" spc="400">
                <a:solidFill>
                  <a:srgbClr val="00B0F0"/>
                </a:solidFill>
                <a:latin typeface="Arial" pitchFamily="34" charset="0"/>
                <a:ea typeface="微软雅黑"/>
                <a:sym typeface="+mn-ea"/>
              </a:rPr>
              <a:t>Relative pronouns function as </a:t>
            </a:r>
            <a:r>
              <a:rPr lang="en-US" altLang="zh-CN" sz="2900" b="1" spc="400">
                <a:solidFill>
                  <a:srgbClr val="FF0000"/>
                </a:solidFill>
                <a:latin typeface="Arial" pitchFamily="34" charset="0"/>
                <a:ea typeface="微软雅黑"/>
                <a:sym typeface="+mn-ea"/>
              </a:rPr>
              <a:t>subject?object?attibutive?</a:t>
            </a:r>
            <a:r>
              <a:rPr lang="en-US" altLang="zh-CN" sz="2900" b="1" spc="400">
                <a:solidFill>
                  <a:srgbClr val="00B0F0"/>
                </a:solidFill>
                <a:latin typeface="Arial" pitchFamily="34" charset="0"/>
                <a:ea typeface="微软雅黑"/>
                <a:sym typeface="+mn-ea"/>
              </a:rPr>
              <a:t> </a:t>
            </a:r>
            <a:endParaRPr lang="en-US" altLang="zh-CN" sz="2900" b="1" spc="400">
              <a:solidFill>
                <a:srgbClr val="00B0F0"/>
              </a:solidFill>
              <a:latin typeface="Arial" pitchFamily="34" charset="0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流程图: 可选过程 1"/>
          <p:cNvSpPr/>
          <p:nvPr>
            <p:custDataLst>
              <p:tags r:id="rId10"/>
            </p:custDataLst>
          </p:nvPr>
        </p:nvSpPr>
        <p:spPr>
          <a:xfrm>
            <a:off x="2987675" y="1340485"/>
            <a:ext cx="956945" cy="43053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4067810" y="1235075"/>
            <a:ext cx="4780280" cy="69723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3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who/</a:t>
            </a:r>
            <a:r>
              <a:rPr lang="en-US" altLang="zh-CN" sz="3000" b="1" spc="400">
                <a:solidFill>
                  <a:srgbClr val="00B0F0"/>
                </a:solidFill>
                <a:latin typeface="Arial" pitchFamily="34" charset="0"/>
                <a:ea typeface="微软雅黑"/>
              </a:rPr>
              <a:t>whom</a:t>
            </a:r>
            <a:r>
              <a:rPr lang="en-US" altLang="zh-CN" sz="3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/that/</a:t>
            </a:r>
            <a:r>
              <a:rPr lang="zh-CN" altLang="en-US" sz="3000" b="1" spc="400">
                <a:solidFill>
                  <a:srgbClr val="00B0F0"/>
                </a:solidFill>
                <a:latin typeface="Arial" pitchFamily="34" charset="0"/>
                <a:ea typeface="微软雅黑"/>
              </a:rPr>
              <a:t>不填</a:t>
            </a:r>
            <a:endParaRPr lang="zh-CN" altLang="en-US" sz="3000" b="1" spc="400">
              <a:solidFill>
                <a:srgbClr val="00B0F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3707765" y="2348865"/>
            <a:ext cx="4780280" cy="69723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which/that/</a:t>
            </a:r>
            <a:r>
              <a:rPr lang="zh-CN" altLang="en-US" sz="4000" b="1" spc="400">
                <a:solidFill>
                  <a:srgbClr val="00B0F0"/>
                </a:solidFill>
                <a:latin typeface="Arial" pitchFamily="34" charset="0"/>
                <a:ea typeface="微软雅黑"/>
              </a:rPr>
              <a:t>不填</a:t>
            </a:r>
            <a:endParaRPr lang="zh-CN" altLang="en-US" sz="4000" b="1" spc="400">
              <a:solidFill>
                <a:srgbClr val="00B0F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2586990" y="3429000"/>
            <a:ext cx="4780280" cy="69723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l"/>
            <a:r>
              <a:rPr lang="en-US" altLang="zh-CN" sz="4000" b="1" spc="400">
                <a:solidFill>
                  <a:srgbClr val="FF0000"/>
                </a:solidFill>
                <a:latin typeface="Arial" pitchFamily="34" charset="0"/>
                <a:ea typeface="微软雅黑"/>
              </a:rPr>
              <a:t>which/that/</a:t>
            </a:r>
            <a:r>
              <a:rPr lang="zh-CN" altLang="en-US" sz="4000" b="1" spc="400">
                <a:solidFill>
                  <a:srgbClr val="00B0F0"/>
                </a:solidFill>
                <a:latin typeface="Arial" pitchFamily="34" charset="0"/>
                <a:ea typeface="微软雅黑"/>
              </a:rPr>
              <a:t>不填</a:t>
            </a:r>
            <a:endParaRPr lang="zh-CN" altLang="en-US" sz="4000" b="1" spc="400">
              <a:solidFill>
                <a:srgbClr val="00B0F0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" name="流程图: 可选过程 11"/>
          <p:cNvSpPr/>
          <p:nvPr>
            <p:custDataLst>
              <p:tags r:id="rId14"/>
            </p:custDataLst>
          </p:nvPr>
        </p:nvSpPr>
        <p:spPr>
          <a:xfrm>
            <a:off x="2586990" y="2493010"/>
            <a:ext cx="956945" cy="430530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  <p:sp>
        <p:nvSpPr>
          <p:cNvPr id="14" name="流程图: 可选过程 13"/>
          <p:cNvSpPr/>
          <p:nvPr>
            <p:custDataLst>
              <p:tags r:id="rId15"/>
            </p:custDataLst>
          </p:nvPr>
        </p:nvSpPr>
        <p:spPr>
          <a:xfrm>
            <a:off x="1331595" y="3644900"/>
            <a:ext cx="821055" cy="415925"/>
          </a:xfrm>
          <a:prstGeom prst="flowChartAlternateProcess">
            <a:avLst/>
          </a:prstGeom>
          <a:noFill/>
          <a:ln w="76200" cmpd="sng">
            <a:solidFill>
              <a:srgbClr val="FF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rgbClr val="FFFFFF"/>
                </a:solidFill>
                <a:latin typeface="微软雅黑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微软雅黑"/>
              </a:defRPr>
            </a:lvl6pPr>
            <a:lvl7pPr>
              <a:defRPr lang="zh-CN">
                <a:solidFill>
                  <a:srgbClr val="FFFFFF"/>
                </a:solidFill>
                <a:latin typeface="微软雅黑"/>
              </a:defRPr>
            </a:lvl7pPr>
            <a:lvl8pPr>
              <a:defRPr lang="zh-CN">
                <a:solidFill>
                  <a:srgbClr val="FFFFFF"/>
                </a:solidFill>
                <a:latin typeface="微软雅黑"/>
              </a:defRPr>
            </a:lvl8pPr>
            <a:lvl9pPr>
              <a:defRPr lang="zh-CN">
                <a:solidFill>
                  <a:srgbClr val="FFFFFF"/>
                </a:solidFill>
                <a:latin typeface="微软雅黑"/>
              </a:defRPr>
            </a:lvl9pPr>
          </a:lstStyle>
          <a:p>
            <a:pPr algn="ctr"/>
            <a:endParaRPr lang="zh-CN" altLang="en-US">
              <a:ln w="254000">
                <a:solidFill>
                  <a:schemeClr val="tx1"/>
                </a:solidFill>
              </a:ln>
            </a:endParaRP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  <p:bldP spid="4" grpId="0"/>
      <p:bldP spid="10" grpId="0"/>
      <p:bldP spid="13" grpId="0"/>
      <p:bldP spid="11" grpId="0"/>
      <p:bldP spid="2" grpId="0"/>
      <p:bldP spid="3" grpId="0"/>
      <p:bldP spid="5" grpId="0"/>
      <p:bldP spid="6" grpId="0"/>
      <p:bldP spid="12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1" name="文本框 94211"/>
          <p:cNvSpPr txBox="1"/>
          <p:nvPr>
            <p:custDataLst>
              <p:tags r:id="rId3"/>
            </p:custDataLst>
          </p:nvPr>
        </p:nvSpPr>
        <p:spPr>
          <a:xfrm>
            <a:off x="179705" y="1844675"/>
            <a:ext cx="8771255" cy="7067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Relative pronouns function as </a:t>
            </a:r>
            <a:r>
              <a:rPr lang="en-US" altLang="zh-CN" sz="40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objects</a:t>
            </a: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: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222" name="矩形 8198"/>
          <p:cNvSpPr>
            <a:spLocks noRot="1"/>
          </p:cNvSpPr>
          <p:nvPr>
            <p:custDataLst>
              <p:tags r:id="rId4"/>
            </p:custDataLst>
          </p:nvPr>
        </p:nvSpPr>
        <p:spPr>
          <a:xfrm>
            <a:off x="323215" y="404495"/>
            <a:ext cx="6029325" cy="9518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Working out the rules</a:t>
            </a:r>
            <a:endParaRPr lang="en-US" altLang="zh-CN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lvl="0" algn="ctr">
              <a:buClrTx/>
              <a:buFontTx/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rule 4 </a:t>
            </a:r>
            <a:b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</a:br>
            <a:endParaRPr lang="zh-CN" altLang="en-US" sz="4000" b="1">
              <a:solidFill>
                <a:srgbClr val="00000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83260" y="2853055"/>
            <a:ext cx="3907790" cy="13557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things: 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</a:endParaRPr>
          </a:p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chemeClr val="dk1"/>
                </a:solidFill>
                <a:latin typeface="微软雅黑"/>
                <a:ea typeface="微软雅黑"/>
                <a:sym typeface="+mn-ea"/>
              </a:rPr>
              <a:t>people:</a:t>
            </a:r>
            <a:endParaRPr lang="en-US" altLang="zh-CN" sz="3000" b="1">
              <a:solidFill>
                <a:schemeClr val="dk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232025" y="5300980"/>
            <a:ext cx="466598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whom/</a:t>
            </a:r>
            <a:r>
              <a:rPr lang="zh-CN" altLang="en-US" sz="54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不填</a:t>
            </a:r>
            <a:endParaRPr lang="zh-CN" altLang="en-US" sz="5400" b="1">
              <a:solidFill>
                <a:srgbClr val="00B0F0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2555875" y="2853055"/>
            <a:ext cx="4554855" cy="78930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which/that/</a:t>
            </a:r>
            <a:r>
              <a:rPr lang="zh-CN" altLang="en-US" sz="30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不填</a:t>
            </a:r>
            <a:endParaRPr lang="zh-CN" altLang="en-US" sz="30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  <a:p>
            <a:pPr lvl="0">
              <a:spcBef>
                <a:spcPct val="50000"/>
              </a:spcBef>
            </a:pPr>
            <a:endParaRPr lang="zh-CN" altLang="en-US" sz="3000" b="1">
              <a:solidFill>
                <a:srgbClr val="FF0000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2483485" y="3573145"/>
            <a:ext cx="457200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who/</a:t>
            </a:r>
            <a:r>
              <a:rPr lang="en-US" altLang="zh-CN" sz="30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whom</a:t>
            </a:r>
            <a:r>
              <a:rPr lang="en-US" altLang="zh-CN" sz="3000" b="1">
                <a:solidFill>
                  <a:srgbClr val="FF0000"/>
                </a:solidFill>
                <a:latin typeface="微软雅黑"/>
                <a:ea typeface="微软雅黑"/>
                <a:sym typeface="+mn-ea"/>
              </a:rPr>
              <a:t>/that/</a:t>
            </a:r>
            <a:r>
              <a:rPr lang="zh-CN" altLang="en-US" sz="3000" b="1">
                <a:solidFill>
                  <a:srgbClr val="00B0F0"/>
                </a:solidFill>
                <a:latin typeface="微软雅黑"/>
                <a:ea typeface="微软雅黑"/>
                <a:sym typeface="+mn-ea"/>
              </a:rPr>
              <a:t>不填</a:t>
            </a:r>
            <a:endParaRPr lang="zh-CN" altLang="en-US" sz="3000" b="1">
              <a:solidFill>
                <a:srgbClr val="00B0F0"/>
              </a:solidFill>
              <a:latin typeface="微软雅黑"/>
              <a:ea typeface="微软雅黑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4" grpId="0"/>
      <p:bldP spid="8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https://d.book118.com/135024140123011034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36"/>
</p:tagLst>
</file>

<file path=ppt/tags/tag2.xml><?xml version="1.0" encoding="utf-8"?>
<p:tagLst xmlns:p="http://schemas.openxmlformats.org/presentationml/2006/main">
  <p:tag name="AS_UNIQUEID" val="1837"/>
</p:tagLst>
</file>

<file path=ppt/tags/tag3.xml><?xml version="1.0" encoding="utf-8"?>
<p:tagLst xmlns:p="http://schemas.openxmlformats.org/presentationml/2006/main">
  <p:tag name="AS_UNIQUEID" val="1838"/>
</p:tagLst>
</file>

<file path=ppt/tags/tag4.xml><?xml version="1.0" encoding="utf-8"?>
<p:tagLst xmlns:p="http://schemas.openxmlformats.org/presentationml/2006/main">
  <p:tag name="AS_UNIQUEID" val="1839"/>
</p:tagLst>
</file>

<file path=ppt/tags/tag5.xml><?xml version="1.0" encoding="utf-8"?>
<p:tagLst xmlns:p="http://schemas.openxmlformats.org/presentationml/2006/main">
  <p:tag name="AS_UNIQUEID" val="1840"/>
</p:tagLst>
</file>

<file path=ppt/tags/tag6.xml><?xml version="1.0" encoding="utf-8"?>
<p:tagLst xmlns:p="http://schemas.openxmlformats.org/presentationml/2006/main">
  <p:tag name="AS_UNIQUEID" val="1841"/>
</p:tagLst>
</file>

<file path=ppt/tags/tag7.xml><?xml version="1.0" encoding="utf-8"?>
<p:tagLst xmlns:p="http://schemas.openxmlformats.org/presentationml/2006/main">
  <p:tag name="AS_UNIQUEID" val="1842"/>
</p:tagLst>
</file>

<file path=ppt/tags/tag8.xml><?xml version="1.0" encoding="utf-8"?>
<p:tagLst xmlns:p="http://schemas.openxmlformats.org/presentationml/2006/main">
  <p:tag name="AS_UNIQUEID" val="1843"/>
</p:tagLst>
</file>

<file path=ppt/tags/tag9.xml><?xml version="1.0" encoding="utf-8"?>
<p:tagLst xmlns:p="http://schemas.openxmlformats.org/presentationml/2006/main">
  <p:tag name="AS_UNIQUEID" val="1844"/>
</p:tagLst>
</file>

<file path=ppt/tags/tag10.xml><?xml version="1.0" encoding="utf-8"?>
<p:tagLst xmlns:p="http://schemas.openxmlformats.org/presentationml/2006/main">
  <p:tag name="AS_UNIQUEID" val="1845"/>
</p:tagLst>
</file>

<file path=ppt/tags/tag11.xml><?xml version="1.0" encoding="utf-8"?>
<p:tagLst xmlns:p="http://schemas.openxmlformats.org/presentationml/2006/main">
  <p:tag name="AS_UNIQUEID" val="1846"/>
</p:tagLst>
</file>

<file path=ppt/tags/tag12.xml><?xml version="1.0" encoding="utf-8"?>
<p:tagLst xmlns:p="http://schemas.openxmlformats.org/presentationml/2006/main">
  <p:tag name="AS_UNIQUEID" val="1847"/>
</p:tagLst>
</file>

<file path=ppt/tags/tag13.xml><?xml version="1.0" encoding="utf-8"?>
<p:tagLst xmlns:p="http://schemas.openxmlformats.org/presentationml/2006/main">
  <p:tag name="AS_UNIQUEID" val="1848"/>
</p:tagLst>
</file>

<file path=ppt/tags/tag14.xml><?xml version="1.0" encoding="utf-8"?>
<p:tagLst xmlns:p="http://schemas.openxmlformats.org/presentationml/2006/main">
  <p:tag name="AS_UNIQUEID" val="1849"/>
</p:tagLst>
</file>

<file path=ppt/tags/tag15.xml><?xml version="1.0" encoding="utf-8"?>
<p:tagLst xmlns:p="http://schemas.openxmlformats.org/presentationml/2006/main">
  <p:tag name="AS_UNIQUEID" val="1850"/>
</p:tagLst>
</file>

<file path=ppt/tags/tag16.xml><?xml version="1.0" encoding="utf-8"?>
<p:tagLst xmlns:p="http://schemas.openxmlformats.org/presentationml/2006/main">
  <p:tag name="AS_UNIQUEID" val="1851"/>
</p:tagLst>
</file>

<file path=ppt/tags/tag17.xml><?xml version="1.0" encoding="utf-8"?>
<p:tagLst xmlns:p="http://schemas.openxmlformats.org/presentationml/2006/main">
  <p:tag name="AS_UNIQUEID" val="1852"/>
</p:tagLst>
</file>

<file path=ppt/tags/tag18.xml><?xml version="1.0" encoding="utf-8"?>
<p:tagLst xmlns:p="http://schemas.openxmlformats.org/presentationml/2006/main">
  <p:tag name="AS_UNIQUEID" val="1853"/>
</p:tagLst>
</file>

<file path=ppt/tags/tag19.xml><?xml version="1.0" encoding="utf-8"?>
<p:tagLst xmlns:p="http://schemas.openxmlformats.org/presentationml/2006/main">
  <p:tag name="AS_UNIQUEID" val="1854"/>
</p:tagLst>
</file>

<file path=ppt/tags/tag20.xml><?xml version="1.0" encoding="utf-8"?>
<p:tagLst xmlns:p="http://schemas.openxmlformats.org/presentationml/2006/main">
  <p:tag name="AS_UNIQUEID" val="1855"/>
</p:tagLst>
</file>

<file path=ppt/tags/tag21.xml><?xml version="1.0" encoding="utf-8"?>
<p:tagLst xmlns:p="http://schemas.openxmlformats.org/presentationml/2006/main">
  <p:tag name="AS_UNIQUEID" val="1856"/>
</p:tagLst>
</file>

<file path=ppt/tags/tag22.xml><?xml version="1.0" encoding="utf-8"?>
<p:tagLst xmlns:p="http://schemas.openxmlformats.org/presentationml/2006/main">
  <p:tag name="AS_UNIQUEID" val="1857"/>
</p:tagLst>
</file>

<file path=ppt/tags/tag23.xml><?xml version="1.0" encoding="utf-8"?>
<p:tagLst xmlns:p="http://schemas.openxmlformats.org/presentationml/2006/main">
  <p:tag name="AS_UNIQUEID" val="1858"/>
</p:tagLst>
</file>

<file path=ppt/tags/tag24.xml><?xml version="1.0" encoding="utf-8"?>
<p:tagLst xmlns:p="http://schemas.openxmlformats.org/presentationml/2006/main">
  <p:tag name="AS_UNIQUEID" val="1859"/>
</p:tagLst>
</file>

<file path=ppt/tags/tag25.xml><?xml version="1.0" encoding="utf-8"?>
<p:tagLst xmlns:p="http://schemas.openxmlformats.org/presentationml/2006/main">
  <p:tag name="AS_UNIQUEID" val="1860"/>
</p:tagLst>
</file>

<file path=ppt/tags/tag26.xml><?xml version="1.0" encoding="utf-8"?>
<p:tagLst xmlns:p="http://schemas.openxmlformats.org/presentationml/2006/main">
  <p:tag name="AS_UNIQUEID" val="1861"/>
</p:tagLst>
</file>

<file path=ppt/tags/tag27.xml><?xml version="1.0" encoding="utf-8"?>
<p:tagLst xmlns:p="http://schemas.openxmlformats.org/presentationml/2006/main">
  <p:tag name="AS_UNIQUEID" val="1862"/>
</p:tagLst>
</file>

<file path=ppt/tags/tag28.xml><?xml version="1.0" encoding="utf-8"?>
<p:tagLst xmlns:p="http://schemas.openxmlformats.org/presentationml/2006/main">
  <p:tag name="AS_UNIQUEID" val="1863"/>
</p:tagLst>
</file>

<file path=ppt/tags/tag29.xml><?xml version="1.0" encoding="utf-8"?>
<p:tagLst xmlns:p="http://schemas.openxmlformats.org/presentationml/2006/main">
  <p:tag name="AS_UNIQUEID" val="1864"/>
</p:tagLst>
</file>

<file path=ppt/tags/tag30.xml><?xml version="1.0" encoding="utf-8"?>
<p:tagLst xmlns:p="http://schemas.openxmlformats.org/presentationml/2006/main">
  <p:tag name="AS_UNIQUEID" val="1865"/>
</p:tagLst>
</file>

<file path=ppt/tags/tag31.xml><?xml version="1.0" encoding="utf-8"?>
<p:tagLst xmlns:p="http://schemas.openxmlformats.org/presentationml/2006/main">
  <p:tag name="AS_UNIQUEID" val="1866"/>
</p:tagLst>
</file>

<file path=ppt/tags/tag32.xml><?xml version="1.0" encoding="utf-8"?>
<p:tagLst xmlns:p="http://schemas.openxmlformats.org/presentationml/2006/main">
  <p:tag name="AS_UNIQUEID" val="1867"/>
</p:tagLst>
</file>

<file path=ppt/tags/tag33.xml><?xml version="1.0" encoding="utf-8"?>
<p:tagLst xmlns:p="http://schemas.openxmlformats.org/presentationml/2006/main">
  <p:tag name="AS_UNIQUEID" val="1868"/>
</p:tagLst>
</file>

<file path=ppt/tags/tag34.xml><?xml version="1.0" encoding="utf-8"?>
<p:tagLst xmlns:p="http://schemas.openxmlformats.org/presentationml/2006/main">
  <p:tag name="AS_UNIQUEID" val="1869"/>
</p:tagLst>
</file>

<file path=ppt/tags/tag35.xml><?xml version="1.0" encoding="utf-8"?>
<p:tagLst xmlns:p="http://schemas.openxmlformats.org/presentationml/2006/main">
  <p:tag name="AS_UNIQUEID" val="1870"/>
</p:tagLst>
</file>

<file path=ppt/tags/tag36.xml><?xml version="1.0" encoding="utf-8"?>
<p:tagLst xmlns:p="http://schemas.openxmlformats.org/presentationml/2006/main">
  <p:tag name="AS_UNIQUEID" val="1871"/>
</p:tagLst>
</file>

<file path=ppt/tags/tag37.xml><?xml version="1.0" encoding="utf-8"?>
<p:tagLst xmlns:p="http://schemas.openxmlformats.org/presentationml/2006/main">
  <p:tag name="AS_UNIQUEID" val="1872"/>
</p:tagLst>
</file>

<file path=ppt/tags/tag38.xml><?xml version="1.0" encoding="utf-8"?>
<p:tagLst xmlns:p="http://schemas.openxmlformats.org/presentationml/2006/main">
  <p:tag name="AS_UNIQUEID" val="1873"/>
</p:tagLst>
</file>

<file path=ppt/tags/tag39.xml><?xml version="1.0" encoding="utf-8"?>
<p:tagLst xmlns:p="http://schemas.openxmlformats.org/presentationml/2006/main">
  <p:tag name="AS_UNIQUEID" val="1874"/>
</p:tagLst>
</file>

<file path=ppt/tags/tag40.xml><?xml version="1.0" encoding="utf-8"?>
<p:tagLst xmlns:p="http://schemas.openxmlformats.org/presentationml/2006/main">
  <p:tag name="AS_UNIQUEID" val="1875"/>
</p:tagLst>
</file>

<file path=ppt/tags/tag41.xml><?xml version="1.0" encoding="utf-8"?>
<p:tagLst xmlns:p="http://schemas.openxmlformats.org/presentationml/2006/main">
  <p:tag name="AS_UNIQUEID" val="1876"/>
</p:tagLst>
</file>

<file path=ppt/tags/tag42.xml><?xml version="1.0" encoding="utf-8"?>
<p:tagLst xmlns:p="http://schemas.openxmlformats.org/presentationml/2006/main">
  <p:tag name="AS_UNIQUEID" val="1877"/>
</p:tagLst>
</file>

<file path=ppt/tags/tag43.xml><?xml version="1.0" encoding="utf-8"?>
<p:tagLst xmlns:p="http://schemas.openxmlformats.org/presentationml/2006/main">
  <p:tag name="AS_UNIQUEID" val="1878"/>
</p:tagLst>
</file>

<file path=ppt/tags/tag44.xml><?xml version="1.0" encoding="utf-8"?>
<p:tagLst xmlns:p="http://schemas.openxmlformats.org/presentationml/2006/main">
  <p:tag name="AS_UNIQUEID" val="1879"/>
</p:tagLst>
</file>

<file path=ppt/tags/tag45.xml><?xml version="1.0" encoding="utf-8"?>
<p:tagLst xmlns:p="http://schemas.openxmlformats.org/presentationml/2006/main">
  <p:tag name="AS_UNIQUEID" val="1880"/>
</p:tagLst>
</file>

<file path=ppt/tags/tag46.xml><?xml version="1.0" encoding="utf-8"?>
<p:tagLst xmlns:p="http://schemas.openxmlformats.org/presentationml/2006/main">
  <p:tag name="AS_UNIQUEID" val="1881"/>
</p:tagLst>
</file>

<file path=ppt/tags/tag47.xml><?xml version="1.0" encoding="utf-8"?>
<p:tagLst xmlns:p="http://schemas.openxmlformats.org/presentationml/2006/main">
  <p:tag name="AS_UNIQUEID" val="1882"/>
</p:tagLst>
</file>

<file path=ppt/tags/tag48.xml><?xml version="1.0" encoding="utf-8"?>
<p:tagLst xmlns:p="http://schemas.openxmlformats.org/presentationml/2006/main">
  <p:tag name="AS_UNIQUEID" val="1883"/>
</p:tagLst>
</file>

<file path=ppt/tags/tag49.xml><?xml version="1.0" encoding="utf-8"?>
<p:tagLst xmlns:p="http://schemas.openxmlformats.org/presentationml/2006/main">
  <p:tag name="AS_UNIQUEID" val="1884"/>
</p:tagLst>
</file>

<file path=ppt/tags/tag50.xml><?xml version="1.0" encoding="utf-8"?>
<p:tagLst xmlns:p="http://schemas.openxmlformats.org/presentationml/2006/main">
  <p:tag name="AS_UNIQUEID" val="1885"/>
</p:tagLst>
</file>

<file path=ppt/tags/tag51.xml><?xml version="1.0" encoding="utf-8"?>
<p:tagLst xmlns:p="http://schemas.openxmlformats.org/presentationml/2006/main">
  <p:tag name="AS_UNIQUEID" val="1886"/>
</p:tagLst>
</file>

<file path=ppt/tags/tag52.xml><?xml version="1.0" encoding="utf-8"?>
<p:tagLst xmlns:p="http://schemas.openxmlformats.org/presentationml/2006/main">
  <p:tag name="AS_UNIQUEID" val="1887"/>
</p:tagLst>
</file>

<file path=ppt/tags/tag53.xml><?xml version="1.0" encoding="utf-8"?>
<p:tagLst xmlns:p="http://schemas.openxmlformats.org/presentationml/2006/main">
  <p:tag name="AS_UNIQUEID" val="1888"/>
</p:tagLst>
</file>

<file path=ppt/tags/tag54.xml><?xml version="1.0" encoding="utf-8"?>
<p:tagLst xmlns:p="http://schemas.openxmlformats.org/presentationml/2006/main">
  <p:tag name="AS_UNIQUEID" val="1889"/>
</p:tagLst>
</file>

<file path=ppt/tags/tag55.xml><?xml version="1.0" encoding="utf-8"?>
<p:tagLst xmlns:p="http://schemas.openxmlformats.org/presentationml/2006/main">
  <p:tag name="AS_UNIQUEID" val="1890"/>
</p:tagLst>
</file>

<file path=ppt/tags/tag56.xml><?xml version="1.0" encoding="utf-8"?>
<p:tagLst xmlns:p="http://schemas.openxmlformats.org/presentationml/2006/main">
  <p:tag name="AS_UNIQUEID" val="1891"/>
</p:tagLst>
</file>

<file path=ppt/tags/tag57.xml><?xml version="1.0" encoding="utf-8"?>
<p:tagLst xmlns:p="http://schemas.openxmlformats.org/presentationml/2006/main">
  <p:tag name="AS_UNIQUEID" val="1892"/>
</p:tagLst>
</file>

<file path=ppt/tags/tag58.xml><?xml version="1.0" encoding="utf-8"?>
<p:tagLst xmlns:p="http://schemas.openxmlformats.org/presentationml/2006/main">
  <p:tag name="AS_UNIQUEID" val="1893"/>
</p:tagLst>
</file>

<file path=ppt/tags/tag59.xml><?xml version="1.0" encoding="utf-8"?>
<p:tagLst xmlns:p="http://schemas.openxmlformats.org/presentationml/2006/main">
  <p:tag name="AS_UNIQUEID" val="1894"/>
</p:tagLst>
</file>

<file path=ppt/tags/tag60.xml><?xml version="1.0" encoding="utf-8"?>
<p:tagLst xmlns:p="http://schemas.openxmlformats.org/presentationml/2006/main">
  <p:tag name="AS_UNIQUEID" val="1895"/>
</p:tagLst>
</file>

<file path=ppt/tags/tag61.xml><?xml version="1.0" encoding="utf-8"?>
<p:tagLst xmlns:p="http://schemas.openxmlformats.org/presentationml/2006/main">
  <p:tag name="AS_UNIQUEID" val="1896"/>
</p:tagLst>
</file>

<file path=ppt/tags/tag62.xml><?xml version="1.0" encoding="utf-8"?>
<p:tagLst xmlns:p="http://schemas.openxmlformats.org/presentationml/2006/main">
  <p:tag name="AS_UNIQUEID" val="1897"/>
</p:tagLst>
</file>

<file path=ppt/tags/tag63.xml><?xml version="1.0" encoding="utf-8"?>
<p:tagLst xmlns:p="http://schemas.openxmlformats.org/presentationml/2006/main">
  <p:tag name="AS_UNIQUEID" val="1898"/>
</p:tagLst>
</file>

<file path=ppt/tags/tag64.xml><?xml version="1.0" encoding="utf-8"?>
<p:tagLst xmlns:p="http://schemas.openxmlformats.org/presentationml/2006/main">
  <p:tag name="AS_UNIQUEID" val="1899"/>
</p:tagLst>
</file>

<file path=ppt/tags/tag65.xml><?xml version="1.0" encoding="utf-8"?>
<p:tagLst xmlns:p="http://schemas.openxmlformats.org/presentationml/2006/main">
  <p:tag name="AS_UNIQUEID" val="1900"/>
</p:tagLst>
</file>

<file path=ppt/tags/tag66.xml><?xml version="1.0" encoding="utf-8"?>
<p:tagLst xmlns:p="http://schemas.openxmlformats.org/presentationml/2006/main">
  <p:tag name="AS_UNIQUEID" val="1901"/>
</p:tagLst>
</file>

<file path=ppt/tags/tag67.xml><?xml version="1.0" encoding="utf-8"?>
<p:tagLst xmlns:p="http://schemas.openxmlformats.org/presentationml/2006/main">
  <p:tag name="AS_UNIQUEID" val="1902"/>
</p:tagLst>
</file>

<file path=ppt/tags/tag68.xml><?xml version="1.0" encoding="utf-8"?>
<p:tagLst xmlns:p="http://schemas.openxmlformats.org/presentationml/2006/main">
  <p:tag name="AS_UNIQUEID" val="1903"/>
</p:tagLst>
</file>

<file path=ppt/tags/tag69.xml><?xml version="1.0" encoding="utf-8"?>
<p:tagLst xmlns:p="http://schemas.openxmlformats.org/presentationml/2006/main">
  <p:tag name="AS_UNIQUEID" val="1904"/>
</p:tagLst>
</file>

<file path=ppt/tags/tag70.xml><?xml version="1.0" encoding="utf-8"?>
<p:tagLst xmlns:p="http://schemas.openxmlformats.org/presentationml/2006/main">
  <p:tag name="AS_UNIQUEID" val="1905"/>
</p:tagLst>
</file>

<file path=ppt/tags/tag71.xml><?xml version="1.0" encoding="utf-8"?>
<p:tagLst xmlns:p="http://schemas.openxmlformats.org/presentationml/2006/main">
  <p:tag name="AS_UNIQUEID" val="1906"/>
</p:tagLst>
</file>

<file path=ppt/tags/tag72.xml><?xml version="1.0" encoding="utf-8"?>
<p:tagLst xmlns:p="http://schemas.openxmlformats.org/presentationml/2006/main">
  <p:tag name="AS_UNIQUEID" val="1907"/>
</p:tagLst>
</file>

<file path=ppt/tags/tag73.xml><?xml version="1.0" encoding="utf-8"?>
<p:tagLst xmlns:p="http://schemas.openxmlformats.org/presentationml/2006/main">
  <p:tag name="AS_UNIQUEID" val="1908"/>
</p:tagLst>
</file>

<file path=ppt/tags/tag74.xml><?xml version="1.0" encoding="utf-8"?>
<p:tagLst xmlns:p="http://schemas.openxmlformats.org/presentationml/2006/main">
  <p:tag name="AS_UNIQUEID" val="1909"/>
</p:tagLst>
</file>

<file path=ppt/tags/tag75.xml><?xml version="1.0" encoding="utf-8"?>
<p:tagLst xmlns:p="http://schemas.openxmlformats.org/presentationml/2006/main">
  <p:tag name="AS_UNIQUEID" val="1910"/>
</p:tagLst>
</file>

<file path=ppt/tags/tag76.xml><?xml version="1.0" encoding="utf-8"?>
<p:tagLst xmlns:p="http://schemas.openxmlformats.org/presentationml/2006/main">
  <p:tag name="AS_UNIQUEID" val="1798"/>
</p:tagLst>
</file>

<file path=ppt/tags/tag77.xml><?xml version="1.0" encoding="utf-8"?>
<p:tagLst xmlns:p="http://schemas.openxmlformats.org/presentationml/2006/main">
  <p:tag name="AS_UNIQUEID" val="143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43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44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44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44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44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1799"/>
</p:tagLst>
</file>

<file path=ppt/tags/tag84.xml><?xml version="1.0" encoding="utf-8"?>
<p:tagLst xmlns:p="http://schemas.openxmlformats.org/presentationml/2006/main">
  <p:tag name="AS_UNIQUEID" val="14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4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4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RGE_SHAPE" val="1"/>
  <p:tag name="KSO_WM_UNIT_LAYERLEVEL" val="1"/>
</p:tagLst>
</file>

<file path=ppt/tags/tag87.xml><?xml version="1.0" encoding="utf-8"?>
<p:tagLst xmlns:p="http://schemas.openxmlformats.org/presentationml/2006/main">
  <p:tag name="AS_UNIQUEID" val="14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14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9.xml><?xml version="1.0" encoding="utf-8"?>
<p:tagLst xmlns:p="http://schemas.openxmlformats.org/presentationml/2006/main">
  <p:tag name="AS_UNIQUEID" val="14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0.xml><?xml version="1.0" encoding="utf-8"?>
<p:tagLst xmlns:p="http://schemas.openxmlformats.org/presentationml/2006/main">
  <p:tag name="AS_UNIQUEID" val="14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1.xml><?xml version="1.0" encoding="utf-8"?>
<p:tagLst xmlns:p="http://schemas.openxmlformats.org/presentationml/2006/main">
  <p:tag name="AS_UNIQUEID" val="14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2.xml><?xml version="1.0" encoding="utf-8"?>
<p:tagLst xmlns:p="http://schemas.openxmlformats.org/presentationml/2006/main">
  <p:tag name="AS_UNIQUEID" val="1800"/>
</p:tagLst>
</file>

<file path=ppt/tags/tag93.xml><?xml version="1.0" encoding="utf-8"?>
<p:tagLst xmlns:p="http://schemas.openxmlformats.org/presentationml/2006/main">
  <p:tag name="AS_UNIQUEID" val="14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4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5.xml><?xml version="1.0" encoding="utf-8"?>
<p:tagLst xmlns:p="http://schemas.openxmlformats.org/presentationml/2006/main">
  <p:tag name="AS_UNIQUEID" val="14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6.xml><?xml version="1.0" encoding="utf-8"?>
<p:tagLst xmlns:p="http://schemas.openxmlformats.org/presentationml/2006/main">
  <p:tag name="AS_UNIQUEID" val="14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7.xml><?xml version="1.0" encoding="utf-8"?>
<p:tagLst xmlns:p="http://schemas.openxmlformats.org/presentationml/2006/main">
  <p:tag name="AS_UNIQUEID" val="14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8.xml><?xml version="1.0" encoding="utf-8"?>
<p:tagLst xmlns:p="http://schemas.openxmlformats.org/presentationml/2006/main">
  <p:tag name="AS_UNIQUEID" val="14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1801"/>
</p:tagLst>
</file>

<file path=ppt/tags/tag100.xml><?xml version="1.0" encoding="utf-8"?>
<p:tagLst xmlns:p="http://schemas.openxmlformats.org/presentationml/2006/main">
  <p:tag name="AS_UNIQUEID" val="14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14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2.xml><?xml version="1.0" encoding="utf-8"?>
<p:tagLst xmlns:p="http://schemas.openxmlformats.org/presentationml/2006/main">
  <p:tag name="AS_UNIQUEID" val="14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RGE_SHAPE" val="1"/>
  <p:tag name="KSO_WM_UNIT_LAYERLEVEL" val="1"/>
</p:tagLst>
</file>

<file path=ppt/tags/tag103.xml><?xml version="1.0" encoding="utf-8"?>
<p:tagLst xmlns:p="http://schemas.openxmlformats.org/presentationml/2006/main">
  <p:tag name="AS_UNIQUEID" val="14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4.xml><?xml version="1.0" encoding="utf-8"?>
<p:tagLst xmlns:p="http://schemas.openxmlformats.org/presentationml/2006/main">
  <p:tag name="AS_UNIQUEID" val="14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5.xml><?xml version="1.0" encoding="utf-8"?>
<p:tagLst xmlns:p="http://schemas.openxmlformats.org/presentationml/2006/main">
  <p:tag name="AS_UNIQUEID" val="14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6.xml><?xml version="1.0" encoding="utf-8"?>
<p:tagLst xmlns:p="http://schemas.openxmlformats.org/presentationml/2006/main">
  <p:tag name="AS_UNIQUEID" val="14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7.xml><?xml version="1.0" encoding="utf-8"?>
<p:tagLst xmlns:p="http://schemas.openxmlformats.org/presentationml/2006/main">
  <p:tag name="AS_UNIQUEID" val="14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14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1802"/>
</p:tagLst>
</file>

<file path=ppt/tags/tag110.xml><?xml version="1.0" encoding="utf-8"?>
<p:tagLst xmlns:p="http://schemas.openxmlformats.org/presentationml/2006/main">
  <p:tag name="AS_UNIQUEID" val="14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1.xml><?xml version="1.0" encoding="utf-8"?>
<p:tagLst xmlns:p="http://schemas.openxmlformats.org/presentationml/2006/main">
  <p:tag name="AS_UNIQUEID" val="14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2.xml><?xml version="1.0" encoding="utf-8"?>
<p:tagLst xmlns:p="http://schemas.openxmlformats.org/presentationml/2006/main">
  <p:tag name="AS_UNIQUEID" val="14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RGE_SHAPE" val="1"/>
  <p:tag name="KSO_WM_UNIT_LAYERLEVEL" val="1"/>
</p:tagLst>
</file>

<file path=ppt/tags/tag113.xml><?xml version="1.0" encoding="utf-8"?>
<p:tagLst xmlns:p="http://schemas.openxmlformats.org/presentationml/2006/main">
  <p:tag name="AS_UNIQUEID" val="14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AS_UNIQUEID" val="14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AS_UNIQUEID" val="14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AS_UNIQUEID" val="14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AS_UNIQUEID" val="14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14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AS_UNIQUEID" val="14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AS_UNIQUEID" val="14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AS_UNIQUEID" val="1803"/>
</p:tagLst>
</file>

<file path=ppt/tags/tag122.xml><?xml version="1.0" encoding="utf-8"?>
<p:tagLst xmlns:p="http://schemas.openxmlformats.org/presentationml/2006/main">
  <p:tag name="AS_UNIQUEID" val="14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3.xml><?xml version="1.0" encoding="utf-8"?>
<p:tagLst xmlns:p="http://schemas.openxmlformats.org/presentationml/2006/main">
  <p:tag name="AS_UNIQUEID" val="14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4.xml><?xml version="1.0" encoding="utf-8"?>
<p:tagLst xmlns:p="http://schemas.openxmlformats.org/presentationml/2006/main">
  <p:tag name="AS_UNIQUEID" val="14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5.xml><?xml version="1.0" encoding="utf-8"?>
<p:tagLst xmlns:p="http://schemas.openxmlformats.org/presentationml/2006/main">
  <p:tag name="AS_UNIQUEID" val="14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6.xml><?xml version="1.0" encoding="utf-8"?>
<p:tagLst xmlns:p="http://schemas.openxmlformats.org/presentationml/2006/main">
  <p:tag name="AS_UNIQUEID" val="14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AS_UNIQUEID" val="14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AS_UNIQUEID" val="14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AS_UNIQUEID" val="1804"/>
</p:tagLst>
</file>

<file path=ppt/tags/tag130.xml><?xml version="1.0" encoding="utf-8"?>
<p:tagLst xmlns:p="http://schemas.openxmlformats.org/presentationml/2006/main">
  <p:tag name="AS_UNIQUEID" val="14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1.xml><?xml version="1.0" encoding="utf-8"?>
<p:tagLst xmlns:p="http://schemas.openxmlformats.org/presentationml/2006/main">
  <p:tag name="AS_UNIQUEID" val="14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AS_UNIQUEID" val="14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AS_UNIQUEID" val="1805"/>
</p:tagLst>
</file>

<file path=ppt/tags/tag134.xml><?xml version="1.0" encoding="utf-8"?>
<p:tagLst xmlns:p="http://schemas.openxmlformats.org/presentationml/2006/main">
  <p:tag name="AS_UNIQUEID" val="14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5.xml><?xml version="1.0" encoding="utf-8"?>
<p:tagLst xmlns:p="http://schemas.openxmlformats.org/presentationml/2006/main">
  <p:tag name="AS_UNIQUEID" val="14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AS_UNIQUEID" val="14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RGE_SHAPE" val="1"/>
  <p:tag name="KSO_WM_UNIT_LAYERLEVEL" val="1"/>
</p:tagLst>
</file>

<file path=ppt/tags/tag137.xml><?xml version="1.0" encoding="utf-8"?>
<p:tagLst xmlns:p="http://schemas.openxmlformats.org/presentationml/2006/main">
  <p:tag name="AS_UNIQUEID" val="14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AS_UNIQUEID" val="14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AS_UNIQUEID" val="15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AS_UNIQUEID" val="15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AS_UNIQUEID" val="15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AS_UNIQUEID" val="15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3.xml><?xml version="1.0" encoding="utf-8"?>
<p:tagLst xmlns:p="http://schemas.openxmlformats.org/presentationml/2006/main">
  <p:tag name="AS_UNIQUEID" val="1806"/>
</p:tagLst>
</file>

<file path=ppt/tags/tag144.xml><?xml version="1.0" encoding="utf-8"?>
<p:tagLst xmlns:p="http://schemas.openxmlformats.org/presentationml/2006/main">
  <p:tag name="AS_UNIQUEID" val="15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AS_UNIQUEID" val="15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AS_UNIQUEID" val="15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AS_UNIQUEID" val="15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AS_UNIQUEID" val="15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9.xml><?xml version="1.0" encoding="utf-8"?>
<p:tagLst xmlns:p="http://schemas.openxmlformats.org/presentationml/2006/main">
  <p:tag name="AS_UNIQUEID" val="15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AS_UNIQUEID" val="15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1.xml><?xml version="1.0" encoding="utf-8"?>
<p:tagLst xmlns:p="http://schemas.openxmlformats.org/presentationml/2006/main">
  <p:tag name="AS_UNIQUEID" val="15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2.xml><?xml version="1.0" encoding="utf-8"?>
<p:tagLst xmlns:p="http://schemas.openxmlformats.org/presentationml/2006/main">
  <p:tag name="AS_UNIQUEID" val="1807"/>
</p:tagLst>
</file>

<file path=ppt/tags/tag153.xml><?xml version="1.0" encoding="utf-8"?>
<p:tagLst xmlns:p="http://schemas.openxmlformats.org/presentationml/2006/main">
  <p:tag name="AS_UNIQUEID" val="15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AS_UNIQUEID" val="15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AS_UNIQUEID" val="15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AS_UNIQUEID" val="15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7.xml><?xml version="1.0" encoding="utf-8"?>
<p:tagLst xmlns:p="http://schemas.openxmlformats.org/presentationml/2006/main">
  <p:tag name="AS_UNIQUEID" val="15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8.xml><?xml version="1.0" encoding="utf-8"?>
<p:tagLst xmlns:p="http://schemas.openxmlformats.org/presentationml/2006/main">
  <p:tag name="AS_UNIQUEID" val="15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.xml><?xml version="1.0" encoding="utf-8"?>
<p:tagLst xmlns:p="http://schemas.openxmlformats.org/presentationml/2006/main">
  <p:tag name="AS_UNIQUEID" val="15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0.xml><?xml version="1.0" encoding="utf-8"?>
<p:tagLst xmlns:p="http://schemas.openxmlformats.org/presentationml/2006/main">
  <p:tag name="AS_UNIQUEID" val="1808"/>
</p:tagLst>
</file>

<file path=ppt/tags/tag161.xml><?xml version="1.0" encoding="utf-8"?>
<p:tagLst xmlns:p="http://schemas.openxmlformats.org/presentationml/2006/main">
  <p:tag name="AS_UNIQUEID" val="15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AS_UNIQUEID" val="15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AS_UNIQUEID" val="15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AS_UNIQUEID" val="15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AS_UNIQUEID" val="15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AS_UNIQUEID" val="15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AS_UNIQUEID" val="1809"/>
</p:tagLst>
</file>

<file path=ppt/tags/tag168.xml><?xml version="1.0" encoding="utf-8"?>
<p:tagLst xmlns:p="http://schemas.openxmlformats.org/presentationml/2006/main">
  <p:tag name="AS_UNIQUEID" val="152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AS_UNIQUEID" val="153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AS_UNIQUEID" val="153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1.xml><?xml version="1.0" encoding="utf-8"?>
<p:tagLst xmlns:p="http://schemas.openxmlformats.org/presentationml/2006/main">
  <p:tag name="AS_UNIQUEID" val="153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2.xml><?xml version="1.0" encoding="utf-8"?>
<p:tagLst xmlns:p="http://schemas.openxmlformats.org/presentationml/2006/main">
  <p:tag name="AS_UNIQUEID" val="1810"/>
</p:tagLst>
</file>

<file path=ppt/tags/tag173.xml><?xml version="1.0" encoding="utf-8"?>
<p:tagLst xmlns:p="http://schemas.openxmlformats.org/presentationml/2006/main">
  <p:tag name="AS_UNIQUEID" val="1534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4.xml><?xml version="1.0" encoding="utf-8"?>
<p:tagLst xmlns:p="http://schemas.openxmlformats.org/presentationml/2006/main">
  <p:tag name="AS_UNIQUEID" val="153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AS_UNIQUEID" val="153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AS_UNIQUEID" val="153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AS_UNIQUEID" val="153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8.xml><?xml version="1.0" encoding="utf-8"?>
<p:tagLst xmlns:p="http://schemas.openxmlformats.org/presentationml/2006/main">
  <p:tag name="AS_UNIQUEID" val="153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9.xml><?xml version="1.0" encoding="utf-8"?>
<p:tagLst xmlns:p="http://schemas.openxmlformats.org/presentationml/2006/main">
  <p:tag name="AS_UNIQUEID" val="1811"/>
</p:tagLst>
</file>

<file path=ppt/tags/tag180.xml><?xml version="1.0" encoding="utf-8"?>
<p:tagLst xmlns:p="http://schemas.openxmlformats.org/presentationml/2006/main">
  <p:tag name="AS_UNIQUEID" val="154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AS_UNIQUEID" val="1542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82.xml><?xml version="1.0" encoding="utf-8"?>
<p:tagLst xmlns:p="http://schemas.openxmlformats.org/presentationml/2006/main">
  <p:tag name="AS_UNIQUEID" val="154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AS_UNIQUEID" val="154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AS_UNIQUEID" val="154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5.xml><?xml version="1.0" encoding="utf-8"?>
<p:tagLst xmlns:p="http://schemas.openxmlformats.org/presentationml/2006/main">
  <p:tag name="AS_UNIQUEID" val="154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6.xml><?xml version="1.0" encoding="utf-8"?>
<p:tagLst xmlns:p="http://schemas.openxmlformats.org/presentationml/2006/main">
  <p:tag name="AS_UNIQUEID" val="154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7.xml><?xml version="1.0" encoding="utf-8"?>
<p:tagLst xmlns:p="http://schemas.openxmlformats.org/presentationml/2006/main">
  <p:tag name="AS_UNIQUEID" val="154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8.xml><?xml version="1.0" encoding="utf-8"?>
<p:tagLst xmlns:p="http://schemas.openxmlformats.org/presentationml/2006/main">
  <p:tag name="AS_UNIQUEID" val="1812"/>
</p:tagLst>
</file>

<file path=ppt/tags/tag189.xml><?xml version="1.0" encoding="utf-8"?>
<p:tagLst xmlns:p="http://schemas.openxmlformats.org/presentationml/2006/main">
  <p:tag name="AS_UNIQUEID" val="155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AS_UNIQUEID" val="1551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91.xml><?xml version="1.0" encoding="utf-8"?>
<p:tagLst xmlns:p="http://schemas.openxmlformats.org/presentationml/2006/main">
  <p:tag name="AS_UNIQUEID" val="155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2.xml><?xml version="1.0" encoding="utf-8"?>
<p:tagLst xmlns:p="http://schemas.openxmlformats.org/presentationml/2006/main">
  <p:tag name="AS_UNIQUEID" val="155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3.xml><?xml version="1.0" encoding="utf-8"?>
<p:tagLst xmlns:p="http://schemas.openxmlformats.org/presentationml/2006/main">
  <p:tag name="AS_UNIQUEID" val="155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4.xml><?xml version="1.0" encoding="utf-8"?>
<p:tagLst xmlns:p="http://schemas.openxmlformats.org/presentationml/2006/main">
  <p:tag name="AS_UNIQUEID" val="155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5.xml><?xml version="1.0" encoding="utf-8"?>
<p:tagLst xmlns:p="http://schemas.openxmlformats.org/presentationml/2006/main">
  <p:tag name="AS_UNIQUEID" val="155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6.xml><?xml version="1.0" encoding="utf-8"?>
<p:tagLst xmlns:p="http://schemas.openxmlformats.org/presentationml/2006/main">
  <p:tag name="AS_UNIQUEID" val="155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7.xml><?xml version="1.0" encoding="utf-8"?>
<p:tagLst xmlns:p="http://schemas.openxmlformats.org/presentationml/2006/main">
  <p:tag name="AS_UNIQUEID" val="1813"/>
</p:tagLst>
</file>

<file path=ppt/tags/tag198.xml><?xml version="1.0" encoding="utf-8"?>
<p:tagLst xmlns:p="http://schemas.openxmlformats.org/presentationml/2006/main">
  <p:tag name="AS_UNIQUEID" val="155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9.xml><?xml version="1.0" encoding="utf-8"?>
<p:tagLst xmlns:p="http://schemas.openxmlformats.org/presentationml/2006/main">
  <p:tag name="AS_UNIQUEID" val="1560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00.xml><?xml version="1.0" encoding="utf-8"?>
<p:tagLst xmlns:p="http://schemas.openxmlformats.org/presentationml/2006/main">
  <p:tag name="AS_UNIQUEID" val="156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1.xml><?xml version="1.0" encoding="utf-8"?>
<p:tagLst xmlns:p="http://schemas.openxmlformats.org/presentationml/2006/main">
  <p:tag name="AS_UNIQUEID" val="156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2.xml><?xml version="1.0" encoding="utf-8"?>
<p:tagLst xmlns:p="http://schemas.openxmlformats.org/presentationml/2006/main">
  <p:tag name="AS_UNIQUEID" val="156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3.xml><?xml version="1.0" encoding="utf-8"?>
<p:tagLst xmlns:p="http://schemas.openxmlformats.org/presentationml/2006/main">
  <p:tag name="AS_UNIQUEID" val="156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4.xml><?xml version="1.0" encoding="utf-8"?>
<p:tagLst xmlns:p="http://schemas.openxmlformats.org/presentationml/2006/main">
  <p:tag name="AS_UNIQUEID" val="156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5.xml><?xml version="1.0" encoding="utf-8"?>
<p:tagLst xmlns:p="http://schemas.openxmlformats.org/presentationml/2006/main">
  <p:tag name="AS_UNIQUEID" val="156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6.xml><?xml version="1.0" encoding="utf-8"?>
<p:tagLst xmlns:p="http://schemas.openxmlformats.org/presentationml/2006/main">
  <p:tag name="AS_UNIQUEID" val="1814"/>
</p:tagLst>
</file>

<file path=ppt/tags/tag207.xml><?xml version="1.0" encoding="utf-8"?>
<p:tagLst xmlns:p="http://schemas.openxmlformats.org/presentationml/2006/main">
  <p:tag name="AS_UNIQUEID" val="156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8.xml><?xml version="1.0" encoding="utf-8"?>
<p:tagLst xmlns:p="http://schemas.openxmlformats.org/presentationml/2006/main">
  <p:tag name="AS_UNIQUEID" val="1569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09.xml><?xml version="1.0" encoding="utf-8"?>
<p:tagLst xmlns:p="http://schemas.openxmlformats.org/presentationml/2006/main">
  <p:tag name="AS_UNIQUEID" val="157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0.xml><?xml version="1.0" encoding="utf-8"?>
<p:tagLst xmlns:p="http://schemas.openxmlformats.org/presentationml/2006/main">
  <p:tag name="AS_UNIQUEID" val="157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1.xml><?xml version="1.0" encoding="utf-8"?>
<p:tagLst xmlns:p="http://schemas.openxmlformats.org/presentationml/2006/main">
  <p:tag name="AS_UNIQUEID" val="157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2.xml><?xml version="1.0" encoding="utf-8"?>
<p:tagLst xmlns:p="http://schemas.openxmlformats.org/presentationml/2006/main">
  <p:tag name="AS_UNIQUEID" val="157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3.xml><?xml version="1.0" encoding="utf-8"?>
<p:tagLst xmlns:p="http://schemas.openxmlformats.org/presentationml/2006/main">
  <p:tag name="AS_UNIQUEID" val="157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4.xml><?xml version="1.0" encoding="utf-8"?>
<p:tagLst xmlns:p="http://schemas.openxmlformats.org/presentationml/2006/main">
  <p:tag name="AS_UNIQUEID" val="157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5.xml><?xml version="1.0" encoding="utf-8"?>
<p:tagLst xmlns:p="http://schemas.openxmlformats.org/presentationml/2006/main">
  <p:tag name="AS_UNIQUEID" val="157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6.xml><?xml version="1.0" encoding="utf-8"?>
<p:tagLst xmlns:p="http://schemas.openxmlformats.org/presentationml/2006/main">
  <p:tag name="AS_UNIQUEID" val="157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7.xml><?xml version="1.0" encoding="utf-8"?>
<p:tagLst xmlns:p="http://schemas.openxmlformats.org/presentationml/2006/main">
  <p:tag name="AS_UNIQUEID" val="1815"/>
</p:tagLst>
</file>

<file path=ppt/tags/tag218.xml><?xml version="1.0" encoding="utf-8"?>
<p:tagLst xmlns:p="http://schemas.openxmlformats.org/presentationml/2006/main">
  <p:tag name="AS_UNIQUEID" val="1579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AS_UNIQUEID" val="158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0.xml><?xml version="1.0" encoding="utf-8"?>
<p:tagLst xmlns:p="http://schemas.openxmlformats.org/presentationml/2006/main">
  <p:tag name="AS_UNIQUEID" val="158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1.xml><?xml version="1.0" encoding="utf-8"?>
<p:tagLst xmlns:p="http://schemas.openxmlformats.org/presentationml/2006/main">
  <p:tag name="AS_UNIQUEID" val="158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2.xml><?xml version="1.0" encoding="utf-8"?>
<p:tagLst xmlns:p="http://schemas.openxmlformats.org/presentationml/2006/main">
  <p:tag name="AS_UNIQUEID" val="158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3.xml><?xml version="1.0" encoding="utf-8"?>
<p:tagLst xmlns:p="http://schemas.openxmlformats.org/presentationml/2006/main">
  <p:tag name="AS_UNIQUEID" val="158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4.xml><?xml version="1.0" encoding="utf-8"?>
<p:tagLst xmlns:p="http://schemas.openxmlformats.org/presentationml/2006/main">
  <p:tag name="AS_UNIQUEID" val="1816"/>
</p:tagLst>
</file>

<file path=ppt/tags/tag225.xml><?xml version="1.0" encoding="utf-8"?>
<p:tagLst xmlns:p="http://schemas.openxmlformats.org/presentationml/2006/main">
  <p:tag name="AS_UNIQUEID" val="1586"/>
  <p:tag name="KSO_WM_BEAUTIFY_FLAG" val="#wm#"/>
  <p:tag name="KSO_WM_TAG_VERSION" val="1.0"/>
  <p:tag name="KSO_WM_TEMPLATE_CATEGORY" val="custom"/>
  <p:tag name="KSO_WM_TEMPLATE_INDEX" val="2020099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6.xml><?xml version="1.0" encoding="utf-8"?>
<p:tagLst xmlns:p="http://schemas.openxmlformats.org/presentationml/2006/main">
  <p:tag name="AS_UNIQUEID" val="1587"/>
  <p:tag name="KSO_WM_BEAUTIFY_FLAG" val="#wm#"/>
  <p:tag name="KSO_WM_TAG_VERSION" val="1.0"/>
  <p:tag name="KSO_WM_TEMPLATE_CATEGORY" val="custom"/>
  <p:tag name="KSO_WM_TEMPLATE_INDEX" val="2020099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7.xml><?xml version="1.0" encoding="utf-8"?>
<p:tagLst xmlns:p="http://schemas.openxmlformats.org/presentationml/2006/main">
  <p:tag name="AS_UNIQUEID" val="15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8.xml><?xml version="1.0" encoding="utf-8"?>
<p:tagLst xmlns:p="http://schemas.openxmlformats.org/presentationml/2006/main">
  <p:tag name="AS_UNIQUEID" val="15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9.xml><?xml version="1.0" encoding="utf-8"?>
<p:tagLst xmlns:p="http://schemas.openxmlformats.org/presentationml/2006/main">
  <p:tag name="AS_UNIQUEID" val="15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0.xml><?xml version="1.0" encoding="utf-8"?>
<p:tagLst xmlns:p="http://schemas.openxmlformats.org/presentationml/2006/main">
  <p:tag name="AS_UNIQUEID" val="1591"/>
  <p:tag name="KSO_WM_BEAUTIFY_FLAG" val="#wm#"/>
  <p:tag name="KSO_WM_TAG_VERSION" val="1.0"/>
  <p:tag name="KSO_WM_TEMPLATE_CATEGORY" val="custom"/>
  <p:tag name="KSO_WM_TEMPLATE_COLOR_TYPE" val="1"/>
  <p:tag name="KSO_WM_TEMPLATE_INDEX" val="20200994"/>
  <p:tag name="KSO_WM_TEMPLATE_MASTER_THUMB_INDEX" val="12"/>
  <p:tag name="KSO_WM_TEMPLATE_MASTER_TYPE" val="1"/>
  <p:tag name="KSO_WM_TEMPLATE_SUBCATEGORY" val="0"/>
  <p:tag name="KSO_WM_TEMPLATE_THUMBS_INDEX" val="1、5、6、7、8、9、10、11、12、13、15"/>
</p:tagLst>
</file>

<file path=ppt/tags/tag231.xml><?xml version="1.0" encoding="utf-8"?>
<p:tagLst xmlns:p="http://schemas.openxmlformats.org/presentationml/2006/main">
  <p:tag name="AS_UNIQUEID" val="1592"/>
</p:tagLst>
</file>

<file path=ppt/tags/tag232.xml><?xml version="1.0" encoding="utf-8"?>
<p:tagLst xmlns:p="http://schemas.openxmlformats.org/presentationml/2006/main">
  <p:tag name="AS_UNIQUEID" val="1819"/>
</p:tagLst>
</file>

<file path=ppt/tags/tag233.xml><?xml version="1.0" encoding="utf-8"?>
<p:tagLst xmlns:p="http://schemas.openxmlformats.org/presentationml/2006/main">
  <p:tag name="AS_UNIQUEID" val="1594"/>
</p:tagLst>
</file>

<file path=ppt/tags/tag234.xml><?xml version="1.0" encoding="utf-8"?>
<p:tagLst xmlns:p="http://schemas.openxmlformats.org/presentationml/2006/main">
  <p:tag name="AS_UNIQUEID" val="1595"/>
</p:tagLst>
</file>

<file path=ppt/tags/tag235.xml><?xml version="1.0" encoding="utf-8"?>
<p:tagLst xmlns:p="http://schemas.openxmlformats.org/presentationml/2006/main">
  <p:tag name="AS_UNIQUEID" val="1596"/>
</p:tagLst>
</file>

<file path=ppt/tags/tag236.xml><?xml version="1.0" encoding="utf-8"?>
<p:tagLst xmlns:p="http://schemas.openxmlformats.org/presentationml/2006/main">
  <p:tag name="AS_UNIQUEID" val="1597"/>
</p:tagLst>
</file>

<file path=ppt/tags/tag237.xml><?xml version="1.0" encoding="utf-8"?>
<p:tagLst xmlns:p="http://schemas.openxmlformats.org/presentationml/2006/main">
  <p:tag name="AS_UNIQUEID" val="1598"/>
</p:tagLst>
</file>

<file path=ppt/tags/tag238.xml><?xml version="1.0" encoding="utf-8"?>
<p:tagLst xmlns:p="http://schemas.openxmlformats.org/presentationml/2006/main">
  <p:tag name="AS_UNIQUEID" val="1599"/>
</p:tagLst>
</file>

<file path=ppt/tags/tag239.xml><?xml version="1.0" encoding="utf-8"?>
<p:tagLst xmlns:p="http://schemas.openxmlformats.org/presentationml/2006/main">
  <p:tag name="AS_UNIQUEID" val="1817"/>
</p:tagLst>
</file>

<file path=ppt/tags/tag240.xml><?xml version="1.0" encoding="utf-8"?>
<p:tagLst xmlns:p="http://schemas.openxmlformats.org/presentationml/2006/main">
  <p:tag name="AS_UNIQUEID" val="934"/>
</p:tagLst>
</file>

<file path=ppt/tags/tag241.xml><?xml version="1.0" encoding="utf-8"?>
<p:tagLst xmlns:p="http://schemas.openxmlformats.org/presentationml/2006/main">
  <p:tag name="AS_UNIQUEID" val="935"/>
</p:tagLst>
</file>

<file path=ppt/tags/tag242.xml><?xml version="1.0" encoding="utf-8"?>
<p:tagLst xmlns:p="http://schemas.openxmlformats.org/presentationml/2006/main">
  <p:tag name="AS_UNIQUEID" val="1818"/>
</p:tagLst>
</file>

<file path=ppt/tags/tag243.xml><?xml version="1.0" encoding="utf-8"?>
<p:tagLst xmlns:p="http://schemas.openxmlformats.org/presentationml/2006/main">
  <p:tag name="AS_UNIQUEID" val="937"/>
</p:tagLst>
</file>

<file path=ppt/tags/tag244.xml><?xml version="1.0" encoding="utf-8"?>
<p:tagLst xmlns:p="http://schemas.openxmlformats.org/presentationml/2006/main">
  <p:tag name="AS_UNIQUEID" val="938"/>
</p:tagLst>
</file>

<file path=ppt/tags/tag245.xml><?xml version="1.0" encoding="utf-8"?>
<p:tagLst xmlns:p="http://schemas.openxmlformats.org/presentationml/2006/main">
  <p:tag name="AS_UNIQUEID" val="1820"/>
</p:tagLst>
</file>

<file path=ppt/tags/tag246.xml><?xml version="1.0" encoding="utf-8"?>
<p:tagLst xmlns:p="http://schemas.openxmlformats.org/presentationml/2006/main">
  <p:tag name="AS_UNIQUEID" val="1603"/>
  <p:tag name="KSO_WM_UNIT_TEXT_FILL_FORE_SCHEMECOLOR_INDEX" val="13"/>
  <p:tag name="KSO_WM_UNIT_TEXT_FILL_FORE_SCHEMECOLOR_INDEX_BRIGHTNESS" val="0"/>
  <p:tag name="KSO_WM_UNIT_TEXT_FILL_TYPE" val="1"/>
</p:tagLst>
</file>

<file path=ppt/tags/tag247.xml><?xml version="1.0" encoding="utf-8"?>
<p:tagLst xmlns:p="http://schemas.openxmlformats.org/presentationml/2006/main">
  <p:tag name="AS_UNIQUEID" val="1604"/>
  <p:tag name="KSO_WM_BEAUTIFY_FLAG" val=""/>
</p:tagLst>
</file>

<file path=ppt/tags/tag248.xml><?xml version="1.0" encoding="utf-8"?>
<p:tagLst xmlns:p="http://schemas.openxmlformats.org/presentationml/2006/main">
  <p:tag name="AS_UNIQUEID" val="1605"/>
  <p:tag name="KSO_WM_UNIT_TEXT_FILL_FORE_SCHEMECOLOR_INDEX" val="13"/>
  <p:tag name="KSO_WM_UNIT_TEXT_FILL_FORE_SCHEMECOLOR_INDEX_BRIGHTNESS" val="0"/>
  <p:tag name="KSO_WM_UNIT_TEXT_FILL_TYPE" val="1"/>
</p:tagLst>
</file>

<file path=ppt/tags/tag24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50.xml><?xml version="1.0" encoding="utf-8"?>
<p:tagLst xmlns:p="http://schemas.openxmlformats.org/presentationml/2006/main">
  <p:tag name="AS_UNIQUEID" val="1821"/>
</p:tagLst>
</file>

<file path=ppt/tags/tag251.xml><?xml version="1.0" encoding="utf-8"?>
<p:tagLst xmlns:p="http://schemas.openxmlformats.org/presentationml/2006/main">
  <p:tag name="AS_UNIQUEID" val="1607"/>
  <p:tag name="KSO_WM_UNIT_TEXT_FILL_FORE_SCHEMECOLOR_INDEX" val="13"/>
  <p:tag name="KSO_WM_UNIT_TEXT_FILL_FORE_SCHEMECOLOR_INDEX_BRIGHTNESS" val="0"/>
  <p:tag name="KSO_WM_UNIT_TEXT_FILL_TYPE" val="1"/>
</p:tagLst>
</file>

<file path=ppt/tags/tag252.xml><?xml version="1.0" encoding="utf-8"?>
<p:tagLst xmlns:p="http://schemas.openxmlformats.org/presentationml/2006/main">
  <p:tag name="AS_UNIQUEID" val="1608"/>
  <p:tag name="KSO_WM_BEAUTIFY_FLAG" val=""/>
</p:tagLst>
</file>

<file path=ppt/tags/tag253.xml><?xml version="1.0" encoding="utf-8"?>
<p:tagLst xmlns:p="http://schemas.openxmlformats.org/presentationml/2006/main">
  <p:tag name="AS_UNIQUEID" val="1609"/>
  <p:tag name="KSO_WM_BEAUTIFY_FLAG" val=""/>
</p:tagLst>
</file>

<file path=ppt/tags/tag254.xml><?xml version="1.0" encoding="utf-8"?>
<p:tagLst xmlns:p="http://schemas.openxmlformats.org/presentationml/2006/main">
  <p:tag name="AS_UNIQUEID" val="1610"/>
  <p:tag name="KSO_WM_UNIT_TEXT_FILL_FORE_SCHEMECOLOR_INDEX" val="13"/>
  <p:tag name="KSO_WM_UNIT_TEXT_FILL_FORE_SCHEMECOLOR_INDEX_BRIGHTNESS" val="0"/>
  <p:tag name="KSO_WM_UNIT_TEXT_FILL_TYPE" val="1"/>
</p:tagLst>
</file>

<file path=ppt/tags/tag25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56.xml><?xml version="1.0" encoding="utf-8"?>
<p:tagLst xmlns:p="http://schemas.openxmlformats.org/presentationml/2006/main">
  <p:tag name="AS_UNIQUEID" val="1822"/>
</p:tagLst>
</file>

<file path=ppt/tags/tag257.xml><?xml version="1.0" encoding="utf-8"?>
<p:tagLst xmlns:p="http://schemas.openxmlformats.org/presentationml/2006/main">
  <p:tag name="AS_UNIQUEID" val="1612"/>
  <p:tag name="KSO_WM_UNIT_TEXT_FILL_FORE_SCHEMECOLOR_INDEX" val="13"/>
  <p:tag name="KSO_WM_UNIT_TEXT_FILL_FORE_SCHEMECOLOR_INDEX_BRIGHTNESS" val="0"/>
  <p:tag name="KSO_WM_UNIT_TEXT_FILL_TYPE" val="1"/>
</p:tagLst>
</file>

<file path=ppt/tags/tag258.xml><?xml version="1.0" encoding="utf-8"?>
<p:tagLst xmlns:p="http://schemas.openxmlformats.org/presentationml/2006/main">
  <p:tag name="AS_UNIQUEID" val="1613"/>
  <p:tag name="KSO_WM_UNIT_TEXT_FILL_FORE_SCHEMECOLOR_INDEX" val="13"/>
  <p:tag name="KSO_WM_UNIT_TEXT_FILL_FORE_SCHEMECOLOR_INDEX_BRIGHTNESS" val="0"/>
  <p:tag name="KSO_WM_UNIT_TEXT_FILL_TYPE" val="1"/>
</p:tagLst>
</file>

<file path=ppt/tags/tag259.xml><?xml version="1.0" encoding="utf-8"?>
<p:tagLst xmlns:p="http://schemas.openxmlformats.org/presentationml/2006/main">
  <p:tag name="AS_UNIQUEID" val="1614"/>
</p:tagLst>
</file>

<file path=ppt/tags/tag260.xml><?xml version="1.0" encoding="utf-8"?>
<p:tagLst xmlns:p="http://schemas.openxmlformats.org/presentationml/2006/main">
  <p:tag name="AS_UNIQUEID" val="1615"/>
</p:tagLst>
</file>

<file path=ppt/tags/tag261.xml><?xml version="1.0" encoding="utf-8"?>
<p:tagLst xmlns:p="http://schemas.openxmlformats.org/presentationml/2006/main">
  <p:tag name="AS_UNIQUEID" val="1616"/>
</p:tagLst>
</file>

<file path=ppt/tags/tag262.xml><?xml version="1.0" encoding="utf-8"?>
<p:tagLst xmlns:p="http://schemas.openxmlformats.org/presentationml/2006/main">
  <p:tag name="AS_UNIQUEID" val="1617"/>
</p:tagLst>
</file>

<file path=ppt/tags/tag263.xml><?xml version="1.0" encoding="utf-8"?>
<p:tagLst xmlns:p="http://schemas.openxmlformats.org/presentationml/2006/main">
  <p:tag name="AS_UNIQUEID" val="1618"/>
</p:tagLst>
</file>

<file path=ppt/tags/tag264.xml><?xml version="1.0" encoding="utf-8"?>
<p:tagLst xmlns:p="http://schemas.openxmlformats.org/presentationml/2006/main">
  <p:tag name="AS_UNIQUEID" val="1619"/>
</p:tagLst>
</file>

<file path=ppt/tags/tag265.xml><?xml version="1.0" encoding="utf-8"?>
<p:tagLst xmlns:p="http://schemas.openxmlformats.org/presentationml/2006/main">
  <p:tag name="AS_UNIQUEID" val="1620"/>
</p:tagLst>
</file>

<file path=ppt/tags/tag266.xml><?xml version="1.0" encoding="utf-8"?>
<p:tagLst xmlns:p="http://schemas.openxmlformats.org/presentationml/2006/main">
  <p:tag name="AS_UNIQUEID" val="1621"/>
</p:tagLst>
</file>

<file path=ppt/tags/tag267.xml><?xml version="1.0" encoding="utf-8"?>
<p:tagLst xmlns:p="http://schemas.openxmlformats.org/presentationml/2006/main">
  <p:tag name="AS_UNIQUEID" val="1622"/>
</p:tagLst>
</file>

<file path=ppt/tags/tag26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69.xml><?xml version="1.0" encoding="utf-8"?>
<p:tagLst xmlns:p="http://schemas.openxmlformats.org/presentationml/2006/main">
  <p:tag name="AS_UNIQUEID" val="1823"/>
</p:tagLst>
</file>

<file path=ppt/tags/tag270.xml><?xml version="1.0" encoding="utf-8"?>
<p:tagLst xmlns:p="http://schemas.openxmlformats.org/presentationml/2006/main">
  <p:tag name="AS_UNIQUEID" val="1624"/>
</p:tagLst>
</file>

<file path=ppt/tags/tag27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72.xml><?xml version="1.0" encoding="utf-8"?>
<p:tagLst xmlns:p="http://schemas.openxmlformats.org/presentationml/2006/main">
  <p:tag name="AS_UNIQUEID" val="1824"/>
</p:tagLst>
</file>

<file path=ppt/tags/tag273.xml><?xml version="1.0" encoding="utf-8"?>
<p:tagLst xmlns:p="http://schemas.openxmlformats.org/presentationml/2006/main">
  <p:tag name="AS_UNIQUEID" val="1626"/>
</p:tagLst>
</file>

<file path=ppt/tags/tag274.xml><?xml version="1.0" encoding="utf-8"?>
<p:tagLst xmlns:p="http://schemas.openxmlformats.org/presentationml/2006/main">
  <p:tag name="AS_UNIQUEID" val="1627"/>
</p:tagLst>
</file>

<file path=ppt/tags/tag27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76.xml><?xml version="1.0" encoding="utf-8"?>
<p:tagLst xmlns:p="http://schemas.openxmlformats.org/presentationml/2006/main">
  <p:tag name="AS_UNIQUEID" val="1825"/>
</p:tagLst>
</file>

<file path=ppt/tags/tag277.xml><?xml version="1.0" encoding="utf-8"?>
<p:tagLst xmlns:p="http://schemas.openxmlformats.org/presentationml/2006/main">
  <p:tag name="AS_UNIQUEID" val="1629"/>
</p:tagLst>
</file>

<file path=ppt/tags/tag278.xml><?xml version="1.0" encoding="utf-8"?>
<p:tagLst xmlns:p="http://schemas.openxmlformats.org/presentationml/2006/main">
  <p:tag name="AS_UNIQUEID" val="1630"/>
</p:tagLst>
</file>

<file path=ppt/tags/tag279.xml><?xml version="1.0" encoding="utf-8"?>
<p:tagLst xmlns:p="http://schemas.openxmlformats.org/presentationml/2006/main">
  <p:tag name="AS_UNIQUEID" val="1631"/>
  <p:tag name="KSO_WM_BEAUTIFY_FLAG" val=""/>
</p:tagLst>
</file>

<file path=ppt/tags/tag28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81.xml><?xml version="1.0" encoding="utf-8"?>
<p:tagLst xmlns:p="http://schemas.openxmlformats.org/presentationml/2006/main">
  <p:tag name="AS_UNIQUEID" val="1826"/>
</p:tagLst>
</file>

<file path=ppt/tags/tag282.xml><?xml version="1.0" encoding="utf-8"?>
<p:tagLst xmlns:p="http://schemas.openxmlformats.org/presentationml/2006/main">
  <p:tag name="AS_UNIQUEID" val="1633"/>
</p:tagLst>
</file>

<file path=ppt/tags/tag283.xml><?xml version="1.0" encoding="utf-8"?>
<p:tagLst xmlns:p="http://schemas.openxmlformats.org/presentationml/2006/main">
  <p:tag name="AS_UNIQUEID" val="1634"/>
</p:tagLst>
</file>

<file path=ppt/tags/tag284.xml><?xml version="1.0" encoding="utf-8"?>
<p:tagLst xmlns:p="http://schemas.openxmlformats.org/presentationml/2006/main">
  <p:tag name="AS_UNIQUEID" val="1635"/>
</p:tagLst>
</file>

<file path=ppt/tags/tag285.xml><?xml version="1.0" encoding="utf-8"?>
<p:tagLst xmlns:p="http://schemas.openxmlformats.org/presentationml/2006/main">
  <p:tag name="AS_UNIQUEID" val="1636"/>
</p:tagLst>
</file>

<file path=ppt/tags/tag286.xml><?xml version="1.0" encoding="utf-8"?>
<p:tagLst xmlns:p="http://schemas.openxmlformats.org/presentationml/2006/main">
  <p:tag name="AS_UNIQUEID" val="1637"/>
</p:tagLst>
</file>

<file path=ppt/tags/tag287.xml><?xml version="1.0" encoding="utf-8"?>
<p:tagLst xmlns:p="http://schemas.openxmlformats.org/presentationml/2006/main">
  <p:tag name="AS_UNIQUEID" val="1638"/>
</p:tagLst>
</file>

<file path=ppt/tags/tag288.xml><?xml version="1.0" encoding="utf-8"?>
<p:tagLst xmlns:p="http://schemas.openxmlformats.org/presentationml/2006/main">
  <p:tag name="AS_UNIQUEID" val="1639"/>
</p:tagLst>
</file>

<file path=ppt/tags/tag289.xml><?xml version="1.0" encoding="utf-8"?>
<p:tagLst xmlns:p="http://schemas.openxmlformats.org/presentationml/2006/main">
  <p:tag name="AS_UNIQUEID" val="1640"/>
</p:tagLst>
</file>

<file path=ppt/tags/tag290.xml><?xml version="1.0" encoding="utf-8"?>
<p:tagLst xmlns:p="http://schemas.openxmlformats.org/presentationml/2006/main">
  <p:tag name="AS_UNIQUEID" val="1797"/>
</p:tagLst>
</file>

<file path=ppt/tags/tag29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92.xml><?xml version="1.0" encoding="utf-8"?>
<p:tagLst xmlns:p="http://schemas.openxmlformats.org/presentationml/2006/main">
  <p:tag name="AS_UNIQUEID" val="1827"/>
</p:tagLst>
</file>

<file path=ppt/tags/tag293.xml><?xml version="1.0" encoding="utf-8"?>
<p:tagLst xmlns:p="http://schemas.openxmlformats.org/presentationml/2006/main">
  <p:tag name="AS_UNIQUEID" val="1642"/>
</p:tagLst>
</file>

<file path=ppt/tags/tag294.xml><?xml version="1.0" encoding="utf-8"?>
<p:tagLst xmlns:p="http://schemas.openxmlformats.org/presentationml/2006/main">
  <p:tag name="AS_UNIQUEID" val="1643"/>
  <p:tag name="KSO_WM_UNIT_TEXT_FILL_FORE_SCHEMECOLOR_INDEX" val="13"/>
  <p:tag name="KSO_WM_UNIT_TEXT_FILL_FORE_SCHEMECOLOR_INDEX_BRIGHTNESS" val="0"/>
  <p:tag name="KSO_WM_UNIT_TEXT_FILL_TYPE" val="1"/>
</p:tagLst>
</file>

<file path=ppt/tags/tag295.xml><?xml version="1.0" encoding="utf-8"?>
<p:tagLst xmlns:p="http://schemas.openxmlformats.org/presentationml/2006/main">
  <p:tag name="AS_UNIQUEID" val="1644"/>
  <p:tag name="KSO_WM_UNIT_LINE_FILL_TYPE" val="2"/>
  <p:tag name="KSO_WM_UNIT_LINE_FORE_SCHEMECOLOR_INDEX" val="8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96.xml><?xml version="1.0" encoding="utf-8"?>
<p:tagLst xmlns:p="http://schemas.openxmlformats.org/presentationml/2006/main">
  <p:tag name="AS_UNIQUEID" val="1645"/>
</p:tagLst>
</file>

<file path=ppt/tags/tag297.xml><?xml version="1.0" encoding="utf-8"?>
<p:tagLst xmlns:p="http://schemas.openxmlformats.org/presentationml/2006/main">
  <p:tag name="AS_UNIQUEID" val="1646"/>
</p:tagLst>
</file>

<file path=ppt/tags/tag298.xml><?xml version="1.0" encoding="utf-8"?>
<p:tagLst xmlns:p="http://schemas.openxmlformats.org/presentationml/2006/main">
  <p:tag name="AS_UNIQUEID" val="1647"/>
  <p:tag name="KSO_WM_UNIT_TEXT_FILL_FORE_SCHEMECOLOR_INDEX" val="13"/>
  <p:tag name="KSO_WM_UNIT_TEXT_FILL_FORE_SCHEMECOLOR_INDEX_BRIGHTNESS" val="0"/>
  <p:tag name="KSO_WM_UNIT_TEXT_FILL_TYPE" val="1"/>
</p:tagLst>
</file>

<file path=ppt/tags/tag299.xml><?xml version="1.0" encoding="utf-8"?>
<p:tagLst xmlns:p="http://schemas.openxmlformats.org/presentationml/2006/main">
  <p:tag name="AS_UNIQUEID" val="1648"/>
  <p:tag name="KSO_WM_UNIT_TEXT_FILL_FORE_SCHEMECOLOR_INDEX" val="13"/>
  <p:tag name="KSO_WM_UNIT_TEXT_FILL_FORE_SCHEMECOLOR_INDEX_BRIGHTNESS" val="0"/>
  <p:tag name="KSO_WM_UNIT_TEXT_FILL_TYPE" val="1"/>
</p:tagLst>
</file>

<file path=ppt/tags/tag300.xml><?xml version="1.0" encoding="utf-8"?>
<p:tagLst xmlns:p="http://schemas.openxmlformats.org/presentationml/2006/main">
  <p:tag name="AS_UNIQUEID" val="1649"/>
  <p:tag name="KSO_WM_UNIT_TEXT_FILL_FORE_SCHEMECOLOR_INDEX" val="13"/>
  <p:tag name="KSO_WM_UNIT_TEXT_FILL_FORE_SCHEMECOLOR_INDEX_BRIGHTNESS" val="0"/>
  <p:tag name="KSO_WM_UNIT_TEXT_FILL_TYPE" val="1"/>
</p:tagLst>
</file>

<file path=ppt/tags/tag301.xml><?xml version="1.0" encoding="utf-8"?>
<p:tagLst xmlns:p="http://schemas.openxmlformats.org/presentationml/2006/main">
  <p:tag name="AS_UNIQUEID" val="1650"/>
  <p:tag name="KSO_WM_UNIT_TEXT_FILL_FORE_SCHEMECOLOR_INDEX" val="13"/>
  <p:tag name="KSO_WM_UNIT_TEXT_FILL_FORE_SCHEMECOLOR_INDEX_BRIGHTNESS" val="0"/>
  <p:tag name="KSO_WM_UNIT_TEXT_FILL_TYPE" val="1"/>
</p:tagLst>
</file>

<file path=ppt/tags/tag302.xml><?xml version="1.0" encoding="utf-8"?>
<p:tagLst xmlns:p="http://schemas.openxmlformats.org/presentationml/2006/main">
  <p:tag name="AS_UNIQUEID" val="1651"/>
  <p:tag name="KSO_WM_UNIT_LINE_FILL_TYPE" val="2"/>
  <p:tag name="KSO_WM_UNIT_LINE_FORE_SCHEMECOLOR_INDEX" val="8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3.xml><?xml version="1.0" encoding="utf-8"?>
<p:tagLst xmlns:p="http://schemas.openxmlformats.org/presentationml/2006/main">
  <p:tag name="AS_UNIQUEID" val="1652"/>
  <p:tag name="KSO_WM_UNIT_LINE_FILL_TYPE" val="2"/>
  <p:tag name="KSO_WM_UNIT_LINE_FORE_SCHEMECOLOR_INDEX" val="8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AS_UNIQUEID" val="1653"/>
</p:tagLst>
</file>

<file path=ppt/tags/tag305.xml><?xml version="1.0" encoding="utf-8"?>
<p:tagLst xmlns:p="http://schemas.openxmlformats.org/presentationml/2006/main">
  <p:tag name="AS_UNIQUEID" val="1654"/>
</p:tagLst>
</file>

<file path=ppt/tags/tag30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07.xml><?xml version="1.0" encoding="utf-8"?>
<p:tagLst xmlns:p="http://schemas.openxmlformats.org/presentationml/2006/main">
  <p:tag name="AS_UNIQUEID" val="1828"/>
</p:tagLst>
</file>

<file path=ppt/tags/tag308.xml><?xml version="1.0" encoding="utf-8"?>
<p:tagLst xmlns:p="http://schemas.openxmlformats.org/presentationml/2006/main">
  <p:tag name="AS_UNIQUEID" val="1656"/>
</p:tagLst>
</file>

<file path=ppt/tags/tag309.xml><?xml version="1.0" encoding="utf-8"?>
<p:tagLst xmlns:p="http://schemas.openxmlformats.org/presentationml/2006/main">
  <p:tag name="AS_UNIQUEID" val="1657"/>
</p:tagLst>
</file>

<file path=ppt/tags/tag310.xml><?xml version="1.0" encoding="utf-8"?>
<p:tagLst xmlns:p="http://schemas.openxmlformats.org/presentationml/2006/main">
  <p:tag name="AS_UNIQUEID" val="1658"/>
  <p:tag name="KSO_WM_BEAUTIFY_FLAG" val=""/>
</p:tagLst>
</file>

<file path=ppt/tags/tag311.xml><?xml version="1.0" encoding="utf-8"?>
<p:tagLst xmlns:p="http://schemas.openxmlformats.org/presentationml/2006/main">
  <p:tag name="AS_UNIQUEID" val="1659"/>
  <p:tag name="KSO_WM_BEAUTIFY_FLAG" val=""/>
</p:tagLst>
</file>

<file path=ppt/tags/tag312.xml><?xml version="1.0" encoding="utf-8"?>
<p:tagLst xmlns:p="http://schemas.openxmlformats.org/presentationml/2006/main">
  <p:tag name="AS_UNIQUEID" val="1660"/>
</p:tagLst>
</file>

<file path=ppt/tags/tag313.xml><?xml version="1.0" encoding="utf-8"?>
<p:tagLst xmlns:p="http://schemas.openxmlformats.org/presentationml/2006/main">
  <p:tag name="AS_UNIQUEID" val="1661"/>
</p:tagLst>
</file>

<file path=ppt/tags/tag314.xml><?xml version="1.0" encoding="utf-8"?>
<p:tagLst xmlns:p="http://schemas.openxmlformats.org/presentationml/2006/main">
  <p:tag name="AS_UNIQUEID" val="1662"/>
</p:tagLst>
</file>

<file path=ppt/tags/tag315.xml><?xml version="1.0" encoding="utf-8"?>
<p:tagLst xmlns:p="http://schemas.openxmlformats.org/presentationml/2006/main">
  <p:tag name="AS_UNIQUEID" val="1663"/>
</p:tagLst>
</file>

<file path=ppt/tags/tag316.xml><?xml version="1.0" encoding="utf-8"?>
<p:tagLst xmlns:p="http://schemas.openxmlformats.org/presentationml/2006/main">
  <p:tag name="AS_UNIQUEID" val="1664"/>
</p:tagLst>
</file>

<file path=ppt/tags/tag317.xml><?xml version="1.0" encoding="utf-8"?>
<p:tagLst xmlns:p="http://schemas.openxmlformats.org/presentationml/2006/main">
  <p:tag name="AS_UNIQUEID" val="1665"/>
</p:tagLst>
</file>

<file path=ppt/tags/tag318.xml><?xml version="1.0" encoding="utf-8"?>
<p:tagLst xmlns:p="http://schemas.openxmlformats.org/presentationml/2006/main">
  <p:tag name="AS_UNIQUEID" val="1666"/>
</p:tagLst>
</file>

<file path=ppt/tags/tag319.xml><?xml version="1.0" encoding="utf-8"?>
<p:tagLst xmlns:p="http://schemas.openxmlformats.org/presentationml/2006/main">
  <p:tag name="AS_UNIQUEID" val="1667"/>
</p:tagLst>
</file>

<file path=ppt/tags/tag32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21.xml><?xml version="1.0" encoding="utf-8"?>
<p:tagLst xmlns:p="http://schemas.openxmlformats.org/presentationml/2006/main">
  <p:tag name="AS_UNIQUEID" val="1829"/>
</p:tagLst>
</file>

<file path=ppt/tags/tag322.xml><?xml version="1.0" encoding="utf-8"?>
<p:tagLst xmlns:p="http://schemas.openxmlformats.org/presentationml/2006/main">
  <p:tag name="AS_UNIQUEID" val="1669"/>
</p:tagLst>
</file>

<file path=ppt/tags/tag323.xml><?xml version="1.0" encoding="utf-8"?>
<p:tagLst xmlns:p="http://schemas.openxmlformats.org/presentationml/2006/main">
  <p:tag name="AS_UNIQUEID" val="1670"/>
</p:tagLst>
</file>

<file path=ppt/tags/tag324.xml><?xml version="1.0" encoding="utf-8"?>
<p:tagLst xmlns:p="http://schemas.openxmlformats.org/presentationml/2006/main">
  <p:tag name="AS_UNIQUEID" val="1671"/>
</p:tagLst>
</file>

<file path=ppt/tags/tag325.xml><?xml version="1.0" encoding="utf-8"?>
<p:tagLst xmlns:p="http://schemas.openxmlformats.org/presentationml/2006/main">
  <p:tag name="AS_UNIQUEID" val="1672"/>
</p:tagLst>
</file>

<file path=ppt/tags/tag326.xml><?xml version="1.0" encoding="utf-8"?>
<p:tagLst xmlns:p="http://schemas.openxmlformats.org/presentationml/2006/main">
  <p:tag name="AS_UNIQUEID" val="1673"/>
</p:tagLst>
</file>

<file path=ppt/tags/tag327.xml><?xml version="1.0" encoding="utf-8"?>
<p:tagLst xmlns:p="http://schemas.openxmlformats.org/presentationml/2006/main">
  <p:tag name="AS_UNIQUEID" val="1674"/>
</p:tagLst>
</file>

<file path=ppt/tags/tag32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29.xml><?xml version="1.0" encoding="utf-8"?>
<p:tagLst xmlns:p="http://schemas.openxmlformats.org/presentationml/2006/main">
  <p:tag name="AS_UNIQUEID" val="1830"/>
</p:tagLst>
</file>

<file path=ppt/tags/tag330.xml><?xml version="1.0" encoding="utf-8"?>
<p:tagLst xmlns:p="http://schemas.openxmlformats.org/presentationml/2006/main">
  <p:tag name="AS_UNIQUEID" val="1676"/>
</p:tagLst>
</file>

<file path=ppt/tags/tag331.xml><?xml version="1.0" encoding="utf-8"?>
<p:tagLst xmlns:p="http://schemas.openxmlformats.org/presentationml/2006/main">
  <p:tag name="AS_UNIQUEID" val="1677"/>
</p:tagLst>
</file>

<file path=ppt/tags/tag332.xml><?xml version="1.0" encoding="utf-8"?>
<p:tagLst xmlns:p="http://schemas.openxmlformats.org/presentationml/2006/main">
  <p:tag name="AS_UNIQUEID" val="1678"/>
</p:tagLst>
</file>

<file path=ppt/tags/tag333.xml><?xml version="1.0" encoding="utf-8"?>
<p:tagLst xmlns:p="http://schemas.openxmlformats.org/presentationml/2006/main">
  <p:tag name="AS_UNIQUEID" val="1679"/>
</p:tagLst>
</file>

<file path=ppt/tags/tag334.xml><?xml version="1.0" encoding="utf-8"?>
<p:tagLst xmlns:p="http://schemas.openxmlformats.org/presentationml/2006/main">
  <p:tag name="AS_UNIQUEID" val="1680"/>
</p:tagLst>
</file>

<file path=ppt/tags/tag335.xml><?xml version="1.0" encoding="utf-8"?>
<p:tagLst xmlns:p="http://schemas.openxmlformats.org/presentationml/2006/main">
  <p:tag name="AS_UNIQUEID" val="1681"/>
</p:tagLst>
</file>

<file path=ppt/tags/tag336.xml><?xml version="1.0" encoding="utf-8"?>
<p:tagLst xmlns:p="http://schemas.openxmlformats.org/presentationml/2006/main">
  <p:tag name="AS_UNIQUEID" val="1682"/>
</p:tagLst>
</file>

<file path=ppt/tags/tag337.xml><?xml version="1.0" encoding="utf-8"?>
<p:tagLst xmlns:p="http://schemas.openxmlformats.org/presentationml/2006/main">
  <p:tag name="AS_UNIQUEID" val="1683"/>
</p:tagLst>
</file>

<file path=ppt/tags/tag33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39.xml><?xml version="1.0" encoding="utf-8"?>
<p:tagLst xmlns:p="http://schemas.openxmlformats.org/presentationml/2006/main">
  <p:tag name="AS_UNIQUEID" val="1831"/>
</p:tagLst>
</file>

<file path=ppt/tags/tag340.xml><?xml version="1.0" encoding="utf-8"?>
<p:tagLst xmlns:p="http://schemas.openxmlformats.org/presentationml/2006/main">
  <p:tag name="AS_UNIQUEID" val="1685"/>
</p:tagLst>
</file>

<file path=ppt/tags/tag34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42.xml><?xml version="1.0" encoding="utf-8"?>
<p:tagLst xmlns:p="http://schemas.openxmlformats.org/presentationml/2006/main">
  <p:tag name="AS_UNIQUEID" val="1832"/>
</p:tagLst>
</file>

<file path=ppt/tags/tag343.xml><?xml version="1.0" encoding="utf-8"?>
<p:tagLst xmlns:p="http://schemas.openxmlformats.org/presentationml/2006/main">
  <p:tag name="AS_UNIQUEID" val="1687"/>
  <p:tag name="KSO_WM_UNIT_TEXT_FILL_FORE_SCHEMECOLOR_INDEX" val="13"/>
  <p:tag name="KSO_WM_UNIT_TEXT_FILL_FORE_SCHEMECOLOR_INDEX_BRIGHTNESS" val="0"/>
  <p:tag name="KSO_WM_UNIT_TEXT_FILL_TYPE" val="1"/>
</p:tagLst>
</file>

<file path=ppt/tags/tag344.xml><?xml version="1.0" encoding="utf-8"?>
<p:tagLst xmlns:p="http://schemas.openxmlformats.org/presentationml/2006/main">
  <p:tag name="AS_UNIQUEID" val="1688"/>
</p:tagLst>
</file>

<file path=ppt/tags/tag345.xml><?xml version="1.0" encoding="utf-8"?>
<p:tagLst xmlns:p="http://schemas.openxmlformats.org/presentationml/2006/main">
  <p:tag name="AS_UNIQUEID" val="1689"/>
</p:tagLst>
</file>

<file path=ppt/tags/tag346.xml><?xml version="1.0" encoding="utf-8"?>
<p:tagLst xmlns:p="http://schemas.openxmlformats.org/presentationml/2006/main">
  <p:tag name="AS_UNIQUEID" val="1690"/>
</p:tagLst>
</file>

<file path=ppt/tags/tag347.xml><?xml version="1.0" encoding="utf-8"?>
<p:tagLst xmlns:p="http://schemas.openxmlformats.org/presentationml/2006/main">
  <p:tag name="AS_UNIQUEID" val="1691"/>
</p:tagLst>
</file>

<file path=ppt/tags/tag348.xml><?xml version="1.0" encoding="utf-8"?>
<p:tagLst xmlns:p="http://schemas.openxmlformats.org/presentationml/2006/main">
  <p:tag name="AS_UNIQUEID" val="1692"/>
</p:tagLst>
</file>

<file path=ppt/tags/tag349.xml><?xml version="1.0" encoding="utf-8"?>
<p:tagLst xmlns:p="http://schemas.openxmlformats.org/presentationml/2006/main">
  <p:tag name="AS_UNIQUEID" val="1693"/>
</p:tagLst>
</file>

<file path=ppt/tags/tag350.xml><?xml version="1.0" encoding="utf-8"?>
<p:tagLst xmlns:p="http://schemas.openxmlformats.org/presentationml/2006/main">
  <p:tag name="AS_UNIQUEID" val="1694"/>
</p:tagLst>
</file>

<file path=ppt/tags/tag351.xml><?xml version="1.0" encoding="utf-8"?>
<p:tagLst xmlns:p="http://schemas.openxmlformats.org/presentationml/2006/main">
  <p:tag name="AS_UNIQUEID" val="1695"/>
</p:tagLst>
</file>

<file path=ppt/tags/tag352.xml><?xml version="1.0" encoding="utf-8"?>
<p:tagLst xmlns:p="http://schemas.openxmlformats.org/presentationml/2006/main">
  <p:tag name="AS_UNIQUEID" val="1696"/>
</p:tagLst>
</file>

<file path=ppt/tags/tag353.xml><?xml version="1.0" encoding="utf-8"?>
<p:tagLst xmlns:p="http://schemas.openxmlformats.org/presentationml/2006/main">
  <p:tag name="AS_UNIQUEID" val="1697"/>
</p:tagLst>
</file>

<file path=ppt/tags/tag354.xml><?xml version="1.0" encoding="utf-8"?>
<p:tagLst xmlns:p="http://schemas.openxmlformats.org/presentationml/2006/main">
  <p:tag name="AS_UNIQUEID" val="1698"/>
  <p:tag name="KSO_WM_BEAUTIFY_FLAG" val=""/>
</p:tagLst>
</file>

<file path=ppt/tags/tag35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56.xml><?xml version="1.0" encoding="utf-8"?>
<p:tagLst xmlns:p="http://schemas.openxmlformats.org/presentationml/2006/main">
  <p:tag name="AS_UNIQUEID" val="1833"/>
</p:tagLst>
</file>

<file path=ppt/tags/tag357.xml><?xml version="1.0" encoding="utf-8"?>
<p:tagLst xmlns:p="http://schemas.openxmlformats.org/presentationml/2006/main">
  <p:tag name="AS_UNIQUEID" val="1700"/>
  <p:tag name="KSO_WM_UNIT_TEXT_FILL_FORE_SCHEMECOLOR_INDEX" val="13"/>
  <p:tag name="KSO_WM_UNIT_TEXT_FILL_FORE_SCHEMECOLOR_INDEX_BRIGHTNESS" val="0"/>
  <p:tag name="KSO_WM_UNIT_TEXT_FILL_TYPE" val="1"/>
</p:tagLst>
</file>

<file path=ppt/tags/tag358.xml><?xml version="1.0" encoding="utf-8"?>
<p:tagLst xmlns:p="http://schemas.openxmlformats.org/presentationml/2006/main">
  <p:tag name="AS_UNIQUEID" val="1701"/>
  <p:tag name="KSO_WM_BEAUTIFY_FLAG" val=""/>
</p:tagLst>
</file>

<file path=ppt/tags/tag359.xml><?xml version="1.0" encoding="utf-8"?>
<p:tagLst xmlns:p="http://schemas.openxmlformats.org/presentationml/2006/main">
  <p:tag name="AS_UNIQUEID" val="1702"/>
</p:tagLst>
</file>

<file path=ppt/tags/tag360.xml><?xml version="1.0" encoding="utf-8"?>
<p:tagLst xmlns:p="http://schemas.openxmlformats.org/presentationml/2006/main">
  <p:tag name="AS_UNIQUEID" val="1703"/>
  <p:tag name="KSO_WM_BEAUTIFY_FLAG" val=""/>
</p:tagLst>
</file>

<file path=ppt/tags/tag361.xml><?xml version="1.0" encoding="utf-8"?>
<p:tagLst xmlns:p="http://schemas.openxmlformats.org/presentationml/2006/main">
  <p:tag name="AS_UNIQUEID" val="1704"/>
</p:tagLst>
</file>

<file path=ppt/tags/tag362.xml><?xml version="1.0" encoding="utf-8"?>
<p:tagLst xmlns:p="http://schemas.openxmlformats.org/presentationml/2006/main">
  <p:tag name="AS_UNIQUEID" val="1705"/>
</p:tagLst>
</file>

<file path=ppt/tags/tag363.xml><?xml version="1.0" encoding="utf-8"?>
<p:tagLst xmlns:p="http://schemas.openxmlformats.org/presentationml/2006/main">
  <p:tag name="AS_UNIQUEID" val="1706"/>
</p:tagLst>
</file>

<file path=ppt/tags/tag364.xml><?xml version="1.0" encoding="utf-8"?>
<p:tagLst xmlns:p="http://schemas.openxmlformats.org/presentationml/2006/main">
  <p:tag name="AS_UNIQUEID" val="1707"/>
</p:tagLst>
</file>

<file path=ppt/tags/tag36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66.xml><?xml version="1.0" encoding="utf-8"?>
<p:tagLst xmlns:p="http://schemas.openxmlformats.org/presentationml/2006/main">
  <p:tag name="AS_UNIQUEID" val="1834"/>
</p:tagLst>
</file>

<file path=ppt/tags/tag367.xml><?xml version="1.0" encoding="utf-8"?>
<p:tagLst xmlns:p="http://schemas.openxmlformats.org/presentationml/2006/main">
  <p:tag name="AS_UNIQUEID" val="1709"/>
</p:tagLst>
</file>

<file path=ppt/tags/tag368.xml><?xml version="1.0" encoding="utf-8"?>
<p:tagLst xmlns:p="http://schemas.openxmlformats.org/presentationml/2006/main">
  <p:tag name="AS_UNIQUEID" val="1710"/>
  <p:tag name="KSO_WM_UNIT_TEXT_FILL_FORE_SCHEMECOLOR_INDEX" val="13"/>
  <p:tag name="KSO_WM_UNIT_TEXT_FILL_FORE_SCHEMECOLOR_INDEX_BRIGHTNESS" val="0"/>
  <p:tag name="KSO_WM_UNIT_TEXT_FILL_TYPE" val="1"/>
</p:tagLst>
</file>

<file path=ppt/tags/tag369.xml><?xml version="1.0" encoding="utf-8"?>
<p:tagLst xmlns:p="http://schemas.openxmlformats.org/presentationml/2006/main">
  <p:tag name="AS_UNIQUEID" val="1711"/>
  <p:tag name="KSO_WM_BEAUTIFY_FLAG" val=""/>
</p:tagLst>
</file>

<file path=ppt/tags/tag370.xml><?xml version="1.0" encoding="utf-8"?>
<p:tagLst xmlns:p="http://schemas.openxmlformats.org/presentationml/2006/main">
  <p:tag name="AS_UNIQUEID" val="1712"/>
  <p:tag name="KSO_WM_BEAUTIFY_FLAG" val=""/>
</p:tagLst>
</file>

<file path=ppt/tags/tag371.xml><?xml version="1.0" encoding="utf-8"?>
<p:tagLst xmlns:p="http://schemas.openxmlformats.org/presentationml/2006/main">
  <p:tag name="AS_UNIQUEID" val="1713"/>
  <p:tag name="KSO_WM_BEAUTIFY_FLAG" val=""/>
</p:tagLst>
</file>

<file path=ppt/tags/tag372.xml><?xml version="1.0" encoding="utf-8"?>
<p:tagLst xmlns:p="http://schemas.openxmlformats.org/presentationml/2006/main">
  <p:tag name="AS_UNIQUEID" val="1714"/>
  <p:tag name="KSO_WM_BEAUTIFY_FLAG" val=""/>
</p:tagLst>
</file>

<file path=ppt/tags/tag373.xml><?xml version="1.0" encoding="utf-8"?>
<p:tagLst xmlns:p="http://schemas.openxmlformats.org/presentationml/2006/main">
  <p:tag name="AS_UNIQUEID" val="1715"/>
  <p:tag name="KSO_WM_BEAUTIFY_FLAG" val=""/>
</p:tagLst>
</file>

<file path=ppt/tags/tag374.xml><?xml version="1.0" encoding="utf-8"?>
<p:tagLst xmlns:p="http://schemas.openxmlformats.org/presentationml/2006/main">
  <p:tag name="AS_UNIQUEID" val="1716"/>
  <p:tag name="KSO_WM_BEAUTIFY_FLAG" val=""/>
</p:tagLst>
</file>

<file path=ppt/tags/tag375.xml><?xml version="1.0" encoding="utf-8"?>
<p:tagLst xmlns:p="http://schemas.openxmlformats.org/presentationml/2006/main">
  <p:tag name="AS_UNIQUEID" val="1717"/>
  <p:tag name="KSO_WM_BEAUTIFY_FLAG" val=""/>
</p:tagLst>
</file>

<file path=ppt/tags/tag376.xml><?xml version="1.0" encoding="utf-8"?>
<p:tagLst xmlns:p="http://schemas.openxmlformats.org/presentationml/2006/main">
  <p:tag name="AS_UNIQUEID" val="1718"/>
  <p:tag name="KSO_WM_BEAUTIFY_FLAG" val=""/>
</p:tagLst>
</file>

<file path=ppt/tags/tag377.xml><?xml version="1.0" encoding="utf-8"?>
<p:tagLst xmlns:p="http://schemas.openxmlformats.org/presentationml/2006/main">
  <p:tag name="AS_UNIQUEID" val="1719"/>
  <p:tag name="KSO_WM_BEAUTIFY_FLAG" val=""/>
</p:tagLst>
</file>

<file path=ppt/tags/tag378.xml><?xml version="1.0" encoding="utf-8"?>
<p:tagLst xmlns:p="http://schemas.openxmlformats.org/presentationml/2006/main">
  <p:tag name="AS_UNIQUEID" val="1720"/>
  <p:tag name="KSO_WM_BEAUTIFY_FLAG" val=""/>
</p:tagLst>
</file>

<file path=ppt/tags/tag379.xml><?xml version="1.0" encoding="utf-8"?>
<p:tagLst xmlns:p="http://schemas.openxmlformats.org/presentationml/2006/main">
  <p:tag name="AS_UNIQUEID" val="1721"/>
  <p:tag name="KSO_WM_BEAUTIFY_FLAG" val=""/>
</p:tagLst>
</file>

<file path=ppt/tags/tag38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81.xml><?xml version="1.0" encoding="utf-8"?>
<p:tagLst xmlns:p="http://schemas.openxmlformats.org/presentationml/2006/main">
  <p:tag name="AS_UNIQUEID" val="1835"/>
</p:tagLst>
</file>

<file path=ppt/tags/tag382.xml><?xml version="1.0" encoding="utf-8"?>
<p:tagLst xmlns:p="http://schemas.openxmlformats.org/presentationml/2006/main">
  <p:tag name="AS_UNIQUEID" val="1723"/>
  <p:tag name="KSO_WM_UNIT_TEXT_FILL_FORE_SCHEMECOLOR_INDEX" val="13"/>
  <p:tag name="KSO_WM_UNIT_TEXT_FILL_FORE_SCHEMECOLOR_INDEX_BRIGHTNESS" val="0"/>
  <p:tag name="KSO_WM_UNIT_TEXT_FILL_TYPE" val="1"/>
</p:tagLst>
</file>

<file path=ppt/tags/tag383.xml><?xml version="1.0" encoding="utf-8"?>
<p:tagLst xmlns:p="http://schemas.openxmlformats.org/presentationml/2006/main">
  <p:tag name="AS_UNIQUEID" val="1724"/>
  <p:tag name="KSO_WM_BEAUTIFY_FLAG" val=""/>
</p:tagLst>
</file>

<file path=ppt/tags/tag384.xml><?xml version="1.0" encoding="utf-8"?>
<p:tagLst xmlns:p="http://schemas.openxmlformats.org/presentationml/2006/main">
  <p:tag name="AS_UNIQUEID" val="1725"/>
  <p:tag name="KSO_WM_BEAUTIFY_FLAG" val=""/>
</p:tagLst>
</file>

<file path=ppt/tags/tag385.xml><?xml version="1.0" encoding="utf-8"?>
<p:tagLst xmlns:p="http://schemas.openxmlformats.org/presentationml/2006/main">
  <p:tag name="AS_UNIQUEID" val="1726"/>
</p:tagLst>
</file>

<file path=ppt/tags/tag386.xml><?xml version="1.0" encoding="utf-8"?>
<p:tagLst xmlns:p="http://schemas.openxmlformats.org/presentationml/2006/main">
  <p:tag name="AS_UNIQUEID" val="1727"/>
</p:tagLst>
</file>

<file path=ppt/tags/tag387.xml><?xml version="1.0" encoding="utf-8"?>
<p:tagLst xmlns:p="http://schemas.openxmlformats.org/presentationml/2006/main">
  <p:tag name="AS_UNIQUEID" val="1728"/>
</p:tagLst>
</file>

<file path=ppt/tags/tag38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389.xml><?xml version="1.0" encoding="utf-8"?>
<p:tagLst xmlns:p="http://schemas.openxmlformats.org/presentationml/2006/main">
  <p:tag name="AS_UNIQUEID" val="1911"/>
</p:tagLst>
</file>

<file path=ppt/tags/tag390.xml><?xml version="1.0" encoding="utf-8"?>
<p:tagLst xmlns:p="http://schemas.openxmlformats.org/presentationml/2006/main">
  <p:tag name="AS_UNIQUEID" val="1912"/>
</p:tagLst>
</file>

<file path=ppt/tags/tag3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E4F0E4"/>
      </a:dk2>
      <a:lt2>
        <a:srgbClr val="FFFFFF"/>
      </a:lt2>
      <a:accent1>
        <a:srgbClr val="8EAF98"/>
      </a:accent1>
      <a:accent2>
        <a:srgbClr val="99B596"/>
      </a:accent2>
      <a:accent3>
        <a:srgbClr val="A6BB92"/>
      </a:accent3>
      <a:accent4>
        <a:srgbClr val="B5C08E"/>
      </a:accent4>
      <a:accent5>
        <a:srgbClr val="C6C58C"/>
      </a:accent5>
      <a:accent6>
        <a:srgbClr val="D8C78B"/>
      </a:accent6>
      <a:hlink>
        <a:srgbClr val="99CCE3"/>
      </a:hlink>
      <a:folHlink>
        <a:srgbClr val="A27CA4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Viner Hand ITC</vt:lpstr>
      <vt:lpstr>Times New Roman</vt:lpstr>
      <vt:lpstr>宋体</vt:lpstr>
      <vt:lpstr>Wingdings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2024-08-29T20:42:03.483</cp:lastPrinted>
  <dcterms:created xsi:type="dcterms:W3CDTF">2024-08-29T12:42:03Z</dcterms:created>
  <dcterms:modified xsi:type="dcterms:W3CDTF">2024-08-29T12:42:09Z</dcterms:modified>
</cp:coreProperties>
</file>