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7E116-80D0-4499-99DF-59CC59ACC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68520-810D-4B5B-8CCF-042201F0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521AB-C2B9-496D-845A-1F8001B7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C9F3C-9FDE-405D-A2DD-43A888F9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BEB45-03F7-40EB-80EB-18825971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15A7A-1932-4F64-8502-B60F6F7A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2C242-CD0B-4075-9A28-62BC43BD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09620-DB12-427B-9F29-126B693CD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0C41-416E-419D-921A-48F9D9C6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11C3B-EBC4-4536-A093-B0FB184A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3F0D3-F66A-4C78-B80E-EE75FC09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3114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182企业安全管理的创新管理与变革能力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变革能力建设与提升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企业安全管理体系的创新与变革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创新管理与变革能力在安全管理中的应用案例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随着企业规模的扩大和业务的复杂化，安全管理问题日益突出，成为影响企业稳定发展的重要因素。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创新管理与变革能力的必要性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传统的安全管理方法已无法满足当前企业的需求，需要引入创新管理与变革能力来应对不断变化的安全挑战。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48" r="284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目前，大多数企业已经建立了基本的安全管理体系，但在实际操作中仍存在许多问题，如制度执行不力、员工安全意识薄弱等。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随着网络技术的不断发展和黑客攻击手段的不断更新，企业面临的安全威胁也日益严重。同时，企业内部的安全管理也面临着诸多挑战，如如何平衡安全与业务发展的关系、如何提高员工的安全意识等。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创新管理理论及实践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08" b="13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创新管理理论概述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创新管理是一种系统性的方法，旨在通过激发创新思维、推动技术进步和组织变革，以提高企业的竞争力和可持续发展能力。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创新管理理论自20世纪初提出以来，经历了多个发展阶段，包括技术创新管理、全面创新管理和开放式创新管理等。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创新管理的主要流派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创新管理的主要流派包括技术创新流派、制度创新流派、文化创新流派等，各流派在创新理念、方法和实践上有所不同。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国内外创新管理实践案例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国内外众多企业如苹果、谷歌、华为等都在创新管理方面取得了显著成果，通过不断推动技术创新、组织变革和商业模式创新等，实现了持续发展和竞争优势。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创新管理实践的主要挑战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企业在实施创新管理过程中面临的主要挑战包括创新思维难以激发、技术更新迅速、组织变革困难等。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创新管理实践的成功因素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成功的创新管理实践需要具备创新思维、优秀的领导和管理、有效的团队协作、充足的资源投入等关键因素。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创新管理实践探索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企业安全管理需要不断推动理念创新，从传统的“被动防御”向“主动防御”转变，注重预防和控制安全风险。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推动企业安全管理的理念创新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通过引入先进的技术手段，如人工智能、大数据等，提高企业安全管理的效率和准确性，降低安全事故发生的概率。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加强企业安全管理的技术创新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建立灵活高效的安全管理组织体系，加强跨部门协作和信息共享，形成全员参与的安全文化氛围。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促进企业安全管理的组织变革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创新管理对企业安全管理的启示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变革能力建设与提升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702" r="117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变革能力的定义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变革能力是指企业在面对外部环境变化时，能够迅速调整自身战略、组织、流程、文化等方面，以适应并引领市场发展的能力。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变革能力的重要性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随着市场竞争的加剧和技术的快速发展，企业必须具备强大的变革能力，才能在激烈的市场竞争中立于不败之地。变革能力是企业持续发展的核心动力，也是企业创新管理的重要组成部分。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变革能力的内涵及重要性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营造积极的变革氛围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企业应通过宣传、培训等方式，使员工充分认识到变革的必要性和紧迫性，激发员工的参与热情和创新精神。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培养员工的变革意识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企业应注重培养员工的变革意识，使员工能够主动适应和拥抱变革，积极投身到企业的创新发展中。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制定明确的变革目标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企业应明确自身的发展目标和市场定位，制定符合实际的变革计划，确保变革过程中的各项工作有的放矢。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变革能力的建设与培养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https://d.book118.com/135031141134011122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2024-09-25T21:15:07.559</cp:lastPrinted>
  <dcterms:created xsi:type="dcterms:W3CDTF">2024-09-25T13:15:07Z</dcterms:created>
  <dcterms:modified xsi:type="dcterms:W3CDTF">2024-09-25T13:15:09Z</dcterms:modified>
</cp:coreProperties>
</file>