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31A945-3B9E-41B8-91C0-9D540E7D9A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3BE50-F390-4479-BF3D-E5F11A544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F3EAB-DBED-4835-8BBB-1C64D8C4DF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8F4B9D-11F2-49DD-991F-5A97ED7EB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7619B6-5E4F-47C2-8445-A479F950D8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6BB462-EC6B-4D6F-92AE-C214C24571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DE0CF3-C755-49A5-BBA1-493915FAD3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108F5-B774-4103-91B4-E2BBFD5E7E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A94F5E-8FD7-4379-B20C-49A207F0B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6108EF-4C79-4777-A70E-B29FAEB08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35AF0-53C9-438B-89CD-3828D8174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34011014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关键岗位定义</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2024-01-31</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关键岗位概述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关键岗位职责与要求</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关键岗位人员选拔与培养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关键岗位绩效评估与激励</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关键岗位风险管理与防范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关键岗位未来发展趋势与挑战</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关键岗位概述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键岗位是指在企业经营、管理、技术、生产等方面对企业生存发展起重要作用，与企业战略目标的实现密切相关，承担起重要工作责任，掌握企业发展所需的关键技能，并且在一定时期内难以通过企业内部人员置换和市场外部人才供给所替代的一系列重要岗位的总和。</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关键岗位的特点包括：责任重大、技能要求高、替代性差、影响广泛等。这些岗位的工作结果往往对企业的正常运转和长期发展具有决定性的影响。</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020" r="102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关键岗位是企业核心竞争力的体现，这些岗位上的员工通常掌握了企业的核心资源、关键技术或重要信息，他们的离职或流失可能会给企业带来巨大的损失。</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关键岗位对于企业的战略实施和业务发展具有至关重要的作用。这些岗位上的员工需要承担重要的工作职责，负责推动企业的关键业务或项目，他们的绩效表现直接影响到企业的整体运营和战略目标的实现。</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关键岗位也是企业人才培养和激励的重点对象。由于这些岗位的重要性和特殊性，企业需要投入更多的资源和精力来培养和激励这些员工，以保持他们的稳定性和忠诚度，并充分发挥他们的潜力和价值。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替代难度</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由于关键岗位的重要性和技能要求较高，企业在短期内很难找到合适的替代人选，一旦这些员工离职或流失，可能会给企业带来较大的损失和风险。</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职责重要性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关键岗位的职责通常涉及企业的核心业务、关键技术或重要管理流程，这些职责的履行对于企业的正常运转和长期发展具有至关重要的作用。</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技能稀缺性</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关键岗位通常要求员工具备较高的专业技能和知识水平，而这些技能和知识在市场上相对稀缺，难以通过短期培训或招聘来替代。</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绩效影响力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关键岗位上的员工绩效表现通常会对企业的整体运营和战略目标产生直接而重大的影响，他们的优秀表现能够为企业带来显著的竞争优势和经济效益。</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关键岗位识别标准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关键岗位职责与要求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负责公司关键业务领域的核心工作，确保公司业务目标的顺利实现。</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在公司战略规划和执行中承担重要角色，为公司长期发展提供有力支持。</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作为公司内部或外部的专家和顾问，为公司提供专业、准确、及时的建议和支持。</a:t>
              </a:r>
            </a:p>
          </p:txBody>
        </p:sp>
      </p:grpSp>
      <p:pic>
        <p:nvPicPr>
          <p:cNvPr id="14" name="Picture 14"/>
          <p:cNvPicPr>
            <a:picLocks noChangeAspect="1"/>
          </p:cNvPicPr>
          <p:nvPr/>
        </p:nvPicPr>
        <p:blipFill>
          <a:blip r:embed="rId2"/>
          <a:srcRect l="12500" r="12500"/>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500" r="1250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任职要求与条件</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具备深厚的行业经验和专业知识，能够迅速应对各种复杂情况。</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拥有出色的沟通、协调、领导和组织能力，能够有效地管理团队和项目。</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具备较强的创新思维和解决问题的能力，能够为公司带来新的业务机会和竞争优势。</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290916" y="2839646"/>
            <a:ext cx="1569720" cy="1569720"/>
            <a:chOff x="5290916" y="2839646"/>
            <a:chExt cx="1569720" cy="1569720"/>
          </a:xfrm>
        </p:grpSpPr>
        <p:sp>
          <p:nvSpPr>
            <p:cNvPr id="4" name="AutoShape 4"/>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AutoShape 6"/>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9" name="AutoShape 9"/>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1" name="AutoShape 11"/>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3" name="TextBox 13"/>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工作内容与标准</a:t>
              </a:r>
            </a:p>
          </p:txBody>
        </p:sp>
      </p:grpSp>
      <p:sp>
        <p:nvSpPr>
          <p:cNvPr id="36" name="TextBox 36"/>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制定并执行公司关键业务领域的战略计划和目标，确保业务的高效运转和持续增长。</a:t>
            </a:r>
          </a:p>
        </p:txBody>
      </p:sp>
      <p:sp>
        <p:nvSpPr>
          <p:cNvPr id="37" name="TextBox 37"/>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积极参与公司内部管理和决策，为公司发展提供有力支持和建议。同时，关键岗位员工需要遵守公司规章制度，保持良好的职业道德和诚信度。</a:t>
            </a:r>
          </a:p>
        </p:txBody>
      </p:sp>
      <p:sp>
        <p:nvSpPr>
          <p:cNvPr id="38" name="TextBox 38"/>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持续关注行业动态和市场变化，及时调整业务策略和方向，确保公司的竞争优势和市场地位。</a:t>
            </a:r>
          </a:p>
        </p:txBody>
      </p:sp>
      <p:sp>
        <p:nvSpPr>
          <p:cNvPr id="39" name="TextBox 39"/>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建立并维护公司与重要客户、合作伙伴和供应商的良好关系，促进业务合作和共赢。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关键岗位人员选拔与培养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选拔原则与流程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选拔原则</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明确选拔标准，注重能力、潜力和综合素质；公平公正，遵循竞争择优原则；考虑组织战略和业务发展需求。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选拔流程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制定选拔计划，发布选拔信息；组织报名和资格审查；进行笔试、面试等评估环节；确定录用人员并进行公示。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培养计划</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制定个性化培养计划，明确培养目标和时间表；提供多元化培训资源和学习机会；鼓励参加行业交流和专业研讨会。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采用导师制，为新员工指定资深员工进行指导；提供轮岗机会，让员工全面了解公司业务；鼓励员工自我学习和提升，给予相应支持。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培养计划与措施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https://d.book118.com/135034011014011103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2024-09-12T06:17:12.022</cp:lastPrinted>
  <dcterms:created xsi:type="dcterms:W3CDTF">2024-09-11T22:17:12Z</dcterms:created>
  <dcterms:modified xsi:type="dcterms:W3CDTF">2024-09-11T22:17:14Z</dcterms:modified>
</cp:coreProperties>
</file>